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Open Sans Bold" charset="1" panose="020B0806030504020204"/>
      <p:regular r:id="rId10"/>
    </p:embeddedFont>
    <p:embeddedFont>
      <p:font typeface="Open Sans" charset="1" panose="020B0606030504020204"/>
      <p:regular r:id="rId11"/>
    </p:embeddedFont>
    <p:embeddedFont>
      <p:font typeface="Gliker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288" t="0" r="13981" b="0"/>
            <a:stretch>
              <a:fillRect/>
            </a:stretch>
          </p:blipFill>
          <p:spPr>
            <a:xfrm flipH="false" flipV="false">
              <a:off x="0" y="0"/>
              <a:ext cx="8043333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6337" t="0" r="6337" b="0"/>
            <a:stretch>
              <a:fillRect/>
            </a:stretch>
          </p:blipFill>
          <p:spPr>
            <a:xfrm flipH="false" flipV="false">
              <a:off x="8170333" y="0"/>
              <a:ext cx="8043333" cy="13716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5938" t="0" r="5938" b="0"/>
            <a:stretch>
              <a:fillRect/>
            </a:stretch>
          </p:blipFill>
          <p:spPr>
            <a:xfrm flipH="false" flipV="false">
              <a:off x="16340667" y="0"/>
              <a:ext cx="8043333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318803" y="596147"/>
            <a:ext cx="15650395" cy="77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Sujet 5 Le rayonnement de Louis XIV à travers les arts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4725" y="3226838"/>
            <a:ext cx="16904575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E719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I. Présentation de Louis 14. 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                                              </a:t>
            </a:r>
            <a:r>
              <a:rPr lang="en-US" sz="3200" b="tru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200" b="true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II. Présentation des Arts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                                                                                                              III. Conclusion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31667" y="0"/>
            <a:ext cx="22818809" cy="10980327"/>
            <a:chOff x="0" y="0"/>
            <a:chExt cx="30425078" cy="1464043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6615" t="0" r="36615" b="0"/>
            <a:stretch>
              <a:fillRect/>
            </a:stretch>
          </p:blipFill>
          <p:spPr>
            <a:xfrm flipH="false" flipV="false">
              <a:off x="0" y="0"/>
              <a:ext cx="10057026" cy="1464043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121" r="0" b="1121"/>
            <a:stretch>
              <a:fillRect/>
            </a:stretch>
          </p:blipFill>
          <p:spPr>
            <a:xfrm flipH="false" flipV="false">
              <a:off x="10184026" y="0"/>
              <a:ext cx="10057026" cy="1464043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563" r="0" b="1563"/>
            <a:stretch>
              <a:fillRect/>
            </a:stretch>
          </p:blipFill>
          <p:spPr>
            <a:xfrm flipH="false" flipV="false">
              <a:off x="20368052" y="0"/>
              <a:ext cx="10057026" cy="1464043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05827" y="3709988"/>
            <a:ext cx="1030605" cy="1044893"/>
            <a:chOff x="0" y="0"/>
            <a:chExt cx="1374140" cy="1393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6990" y="46990"/>
              <a:ext cx="1278890" cy="1299210"/>
            </a:xfrm>
            <a:custGeom>
              <a:avLst/>
              <a:gdLst/>
              <a:ahLst/>
              <a:cxnLst/>
              <a:rect r="r" b="b" t="t" l="l"/>
              <a:pathLst>
                <a:path h="1299210" w="1278890">
                  <a:moveTo>
                    <a:pt x="3810" y="638810"/>
                  </a:moveTo>
                  <a:cubicBezTo>
                    <a:pt x="58420" y="372110"/>
                    <a:pt x="92710" y="307340"/>
                    <a:pt x="133350" y="254000"/>
                  </a:cubicBezTo>
                  <a:cubicBezTo>
                    <a:pt x="173990" y="200660"/>
                    <a:pt x="226060" y="149860"/>
                    <a:pt x="281940" y="113030"/>
                  </a:cubicBezTo>
                  <a:cubicBezTo>
                    <a:pt x="339090" y="74930"/>
                    <a:pt x="403860" y="44450"/>
                    <a:pt x="469900" y="26670"/>
                  </a:cubicBezTo>
                  <a:cubicBezTo>
                    <a:pt x="534670" y="7620"/>
                    <a:pt x="605790" y="0"/>
                    <a:pt x="674370" y="3810"/>
                  </a:cubicBezTo>
                  <a:cubicBezTo>
                    <a:pt x="741680" y="7620"/>
                    <a:pt x="811530" y="22860"/>
                    <a:pt x="875030" y="48260"/>
                  </a:cubicBezTo>
                  <a:cubicBezTo>
                    <a:pt x="937260" y="73660"/>
                    <a:pt x="999490" y="110490"/>
                    <a:pt x="1051560" y="153670"/>
                  </a:cubicBezTo>
                  <a:cubicBezTo>
                    <a:pt x="1102360" y="198120"/>
                    <a:pt x="1149350" y="252730"/>
                    <a:pt x="1184910" y="311150"/>
                  </a:cubicBezTo>
                  <a:cubicBezTo>
                    <a:pt x="1219200" y="369570"/>
                    <a:pt x="1245870" y="435610"/>
                    <a:pt x="1261110" y="502920"/>
                  </a:cubicBezTo>
                  <a:cubicBezTo>
                    <a:pt x="1275080" y="568960"/>
                    <a:pt x="1278890" y="640080"/>
                    <a:pt x="1271270" y="707390"/>
                  </a:cubicBezTo>
                  <a:cubicBezTo>
                    <a:pt x="1264920" y="774700"/>
                    <a:pt x="1244600" y="844550"/>
                    <a:pt x="1216660" y="905510"/>
                  </a:cubicBezTo>
                  <a:cubicBezTo>
                    <a:pt x="1188720" y="967740"/>
                    <a:pt x="1148080" y="1027430"/>
                    <a:pt x="1101090" y="1076960"/>
                  </a:cubicBezTo>
                  <a:cubicBezTo>
                    <a:pt x="1054100" y="1125220"/>
                    <a:pt x="996950" y="1169670"/>
                    <a:pt x="937260" y="1201420"/>
                  </a:cubicBezTo>
                  <a:cubicBezTo>
                    <a:pt x="877570" y="1233170"/>
                    <a:pt x="808990" y="1256030"/>
                    <a:pt x="741680" y="1266190"/>
                  </a:cubicBezTo>
                  <a:cubicBezTo>
                    <a:pt x="675640" y="1277620"/>
                    <a:pt x="603250" y="1277620"/>
                    <a:pt x="535940" y="1266190"/>
                  </a:cubicBezTo>
                  <a:cubicBezTo>
                    <a:pt x="469900" y="1256030"/>
                    <a:pt x="401320" y="1233170"/>
                    <a:pt x="341630" y="1201420"/>
                  </a:cubicBezTo>
                  <a:cubicBezTo>
                    <a:pt x="281940" y="1169670"/>
                    <a:pt x="223520" y="1125220"/>
                    <a:pt x="177800" y="1075690"/>
                  </a:cubicBezTo>
                  <a:cubicBezTo>
                    <a:pt x="130810" y="1027430"/>
                    <a:pt x="90170" y="967740"/>
                    <a:pt x="62230" y="905510"/>
                  </a:cubicBezTo>
                  <a:cubicBezTo>
                    <a:pt x="34290" y="844550"/>
                    <a:pt x="13970" y="774700"/>
                    <a:pt x="7620" y="707390"/>
                  </a:cubicBezTo>
                  <a:cubicBezTo>
                    <a:pt x="0" y="640080"/>
                    <a:pt x="3810" y="567690"/>
                    <a:pt x="17780" y="501650"/>
                  </a:cubicBezTo>
                  <a:cubicBezTo>
                    <a:pt x="33020" y="435610"/>
                    <a:pt x="59690" y="368300"/>
                    <a:pt x="93980" y="311150"/>
                  </a:cubicBezTo>
                  <a:cubicBezTo>
                    <a:pt x="129540" y="252730"/>
                    <a:pt x="176530" y="198120"/>
                    <a:pt x="227330" y="153670"/>
                  </a:cubicBezTo>
                  <a:cubicBezTo>
                    <a:pt x="279400" y="110490"/>
                    <a:pt x="341630" y="73660"/>
                    <a:pt x="403860" y="48260"/>
                  </a:cubicBezTo>
                  <a:cubicBezTo>
                    <a:pt x="467360" y="22860"/>
                    <a:pt x="537210" y="7620"/>
                    <a:pt x="605790" y="3810"/>
                  </a:cubicBezTo>
                  <a:cubicBezTo>
                    <a:pt x="673100" y="0"/>
                    <a:pt x="744220" y="7620"/>
                    <a:pt x="810260" y="26670"/>
                  </a:cubicBezTo>
                  <a:cubicBezTo>
                    <a:pt x="875030" y="44450"/>
                    <a:pt x="941070" y="74930"/>
                    <a:pt x="996950" y="113030"/>
                  </a:cubicBezTo>
                  <a:cubicBezTo>
                    <a:pt x="1052830" y="151130"/>
                    <a:pt x="1104900" y="200660"/>
                    <a:pt x="1145540" y="254000"/>
                  </a:cubicBezTo>
                  <a:cubicBezTo>
                    <a:pt x="1187450" y="308610"/>
                    <a:pt x="1220470" y="372110"/>
                    <a:pt x="1242060" y="435610"/>
                  </a:cubicBezTo>
                  <a:cubicBezTo>
                    <a:pt x="1263650" y="500380"/>
                    <a:pt x="1272540" y="576580"/>
                    <a:pt x="1275080" y="638810"/>
                  </a:cubicBezTo>
                  <a:cubicBezTo>
                    <a:pt x="1277620" y="693420"/>
                    <a:pt x="1272540" y="741680"/>
                    <a:pt x="1262380" y="791210"/>
                  </a:cubicBezTo>
                  <a:cubicBezTo>
                    <a:pt x="1252220" y="842010"/>
                    <a:pt x="1234440" y="891540"/>
                    <a:pt x="1212850" y="937260"/>
                  </a:cubicBezTo>
                  <a:cubicBezTo>
                    <a:pt x="1189990" y="982980"/>
                    <a:pt x="1162050" y="1027430"/>
                    <a:pt x="1130300" y="1066800"/>
                  </a:cubicBezTo>
                  <a:cubicBezTo>
                    <a:pt x="1097280" y="1104900"/>
                    <a:pt x="1059180" y="1141730"/>
                    <a:pt x="1018540" y="1172210"/>
                  </a:cubicBezTo>
                  <a:cubicBezTo>
                    <a:pt x="977900" y="1201420"/>
                    <a:pt x="932180" y="1228090"/>
                    <a:pt x="885190" y="1247140"/>
                  </a:cubicBezTo>
                  <a:cubicBezTo>
                    <a:pt x="838200" y="1267460"/>
                    <a:pt x="787400" y="1281430"/>
                    <a:pt x="737870" y="1289050"/>
                  </a:cubicBezTo>
                  <a:cubicBezTo>
                    <a:pt x="687070" y="1296670"/>
                    <a:pt x="635000" y="1299210"/>
                    <a:pt x="584200" y="1294130"/>
                  </a:cubicBezTo>
                  <a:cubicBezTo>
                    <a:pt x="533400" y="1290320"/>
                    <a:pt x="482600" y="1278890"/>
                    <a:pt x="434340" y="1262380"/>
                  </a:cubicBezTo>
                  <a:cubicBezTo>
                    <a:pt x="386080" y="1245870"/>
                    <a:pt x="339090" y="1223010"/>
                    <a:pt x="295910" y="1196340"/>
                  </a:cubicBezTo>
                  <a:cubicBezTo>
                    <a:pt x="252730" y="1168400"/>
                    <a:pt x="212090" y="1135380"/>
                    <a:pt x="177800" y="1098550"/>
                  </a:cubicBezTo>
                  <a:cubicBezTo>
                    <a:pt x="142240" y="1061720"/>
                    <a:pt x="111760" y="1019810"/>
                    <a:pt x="86360" y="975360"/>
                  </a:cubicBezTo>
                  <a:cubicBezTo>
                    <a:pt x="60960" y="930910"/>
                    <a:pt x="40640" y="882650"/>
                    <a:pt x="26670" y="833120"/>
                  </a:cubicBezTo>
                  <a:cubicBezTo>
                    <a:pt x="12700" y="784860"/>
                    <a:pt x="3810" y="681990"/>
                    <a:pt x="3810" y="6819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228600" y="-1085850"/>
            <a:ext cx="2356485" cy="11310938"/>
            <a:chOff x="0" y="0"/>
            <a:chExt cx="3141980" cy="15081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0640" y="-29210"/>
              <a:ext cx="3239770" cy="15066010"/>
            </a:xfrm>
            <a:custGeom>
              <a:avLst/>
              <a:gdLst/>
              <a:ahLst/>
              <a:cxnLst/>
              <a:rect r="r" b="b" t="t" l="l"/>
              <a:pathLst>
                <a:path h="15066010" w="3239770">
                  <a:moveTo>
                    <a:pt x="1617980" y="1713230"/>
                  </a:moveTo>
                  <a:cubicBezTo>
                    <a:pt x="1485900" y="2626360"/>
                    <a:pt x="1430020" y="3220720"/>
                    <a:pt x="1403350" y="3881120"/>
                  </a:cubicBezTo>
                  <a:cubicBezTo>
                    <a:pt x="1361440" y="4867910"/>
                    <a:pt x="1395730" y="6433820"/>
                    <a:pt x="1385570" y="7584440"/>
                  </a:cubicBezTo>
                  <a:cubicBezTo>
                    <a:pt x="1375410" y="8587740"/>
                    <a:pt x="1343660" y="9775190"/>
                    <a:pt x="1346200" y="10405110"/>
                  </a:cubicBezTo>
                  <a:cubicBezTo>
                    <a:pt x="1347470" y="10722610"/>
                    <a:pt x="1351280" y="10888980"/>
                    <a:pt x="1361440" y="11120120"/>
                  </a:cubicBezTo>
                  <a:cubicBezTo>
                    <a:pt x="1371600" y="11338560"/>
                    <a:pt x="1384300" y="11545570"/>
                    <a:pt x="1403350" y="11756390"/>
                  </a:cubicBezTo>
                  <a:cubicBezTo>
                    <a:pt x="1422400" y="11969750"/>
                    <a:pt x="1440180" y="12176760"/>
                    <a:pt x="1479550" y="12392660"/>
                  </a:cubicBezTo>
                  <a:cubicBezTo>
                    <a:pt x="1521460" y="12626340"/>
                    <a:pt x="1588770" y="12877800"/>
                    <a:pt x="1653540" y="13107671"/>
                  </a:cubicBezTo>
                  <a:cubicBezTo>
                    <a:pt x="1714500" y="13326110"/>
                    <a:pt x="1785620" y="13549630"/>
                    <a:pt x="1851660" y="13738860"/>
                  </a:cubicBezTo>
                  <a:cubicBezTo>
                    <a:pt x="1907540" y="13898880"/>
                    <a:pt x="1991360" y="14061440"/>
                    <a:pt x="2019300" y="14174471"/>
                  </a:cubicBezTo>
                  <a:cubicBezTo>
                    <a:pt x="2037080" y="14243051"/>
                    <a:pt x="2040890" y="14288771"/>
                    <a:pt x="2042160" y="14344651"/>
                  </a:cubicBezTo>
                  <a:cubicBezTo>
                    <a:pt x="2042160" y="14401801"/>
                    <a:pt x="2035810" y="14460221"/>
                    <a:pt x="2021840" y="14516101"/>
                  </a:cubicBezTo>
                  <a:cubicBezTo>
                    <a:pt x="2009140" y="14570710"/>
                    <a:pt x="1988820" y="14626590"/>
                    <a:pt x="1962150" y="14677390"/>
                  </a:cubicBezTo>
                  <a:cubicBezTo>
                    <a:pt x="1936750" y="14726921"/>
                    <a:pt x="1903730" y="14776451"/>
                    <a:pt x="1866900" y="14819630"/>
                  </a:cubicBezTo>
                  <a:cubicBezTo>
                    <a:pt x="1828800" y="14861540"/>
                    <a:pt x="1785620" y="14900910"/>
                    <a:pt x="1738630" y="14933930"/>
                  </a:cubicBezTo>
                  <a:cubicBezTo>
                    <a:pt x="1691640" y="14966949"/>
                    <a:pt x="1640840" y="14994890"/>
                    <a:pt x="1587500" y="15015210"/>
                  </a:cubicBezTo>
                  <a:cubicBezTo>
                    <a:pt x="1534160" y="15035530"/>
                    <a:pt x="1477010" y="15050771"/>
                    <a:pt x="1421130" y="15057121"/>
                  </a:cubicBezTo>
                  <a:cubicBezTo>
                    <a:pt x="1363980" y="15064740"/>
                    <a:pt x="1305560" y="15066010"/>
                    <a:pt x="1249680" y="15059660"/>
                  </a:cubicBezTo>
                  <a:cubicBezTo>
                    <a:pt x="1192530" y="15053310"/>
                    <a:pt x="1135380" y="15039340"/>
                    <a:pt x="1082040" y="15019021"/>
                  </a:cubicBezTo>
                  <a:cubicBezTo>
                    <a:pt x="1028700" y="14999971"/>
                    <a:pt x="976630" y="14973301"/>
                    <a:pt x="929640" y="14940280"/>
                  </a:cubicBezTo>
                  <a:cubicBezTo>
                    <a:pt x="882650" y="14908530"/>
                    <a:pt x="838200" y="14870430"/>
                    <a:pt x="800100" y="14828521"/>
                  </a:cubicBezTo>
                  <a:cubicBezTo>
                    <a:pt x="762000" y="14785340"/>
                    <a:pt x="727710" y="14737080"/>
                    <a:pt x="701040" y="14687549"/>
                  </a:cubicBezTo>
                  <a:cubicBezTo>
                    <a:pt x="674370" y="14636749"/>
                    <a:pt x="652780" y="14599921"/>
                    <a:pt x="638810" y="14527530"/>
                  </a:cubicBezTo>
                  <a:cubicBezTo>
                    <a:pt x="610870" y="14386560"/>
                    <a:pt x="619760" y="14103349"/>
                    <a:pt x="626110" y="13887449"/>
                  </a:cubicBezTo>
                  <a:cubicBezTo>
                    <a:pt x="632460" y="13665199"/>
                    <a:pt x="655320" y="13456921"/>
                    <a:pt x="676910" y="13214349"/>
                  </a:cubicBezTo>
                  <a:cubicBezTo>
                    <a:pt x="702310" y="12926060"/>
                    <a:pt x="717550" y="12673330"/>
                    <a:pt x="772160" y="12270740"/>
                  </a:cubicBezTo>
                  <a:cubicBezTo>
                    <a:pt x="868680" y="11549380"/>
                    <a:pt x="1149350" y="10059670"/>
                    <a:pt x="1277620" y="9257030"/>
                  </a:cubicBezTo>
                  <a:cubicBezTo>
                    <a:pt x="1362710" y="8724900"/>
                    <a:pt x="1416050" y="8376920"/>
                    <a:pt x="1479550" y="7926070"/>
                  </a:cubicBezTo>
                  <a:cubicBezTo>
                    <a:pt x="1544320" y="7461250"/>
                    <a:pt x="1604010" y="6988810"/>
                    <a:pt x="1659890" y="6512560"/>
                  </a:cubicBezTo>
                  <a:cubicBezTo>
                    <a:pt x="1717040" y="6023610"/>
                    <a:pt x="1775460" y="5537200"/>
                    <a:pt x="1817370" y="5026660"/>
                  </a:cubicBezTo>
                  <a:cubicBezTo>
                    <a:pt x="1860550" y="4489450"/>
                    <a:pt x="1887220" y="3858260"/>
                    <a:pt x="1911350" y="3364230"/>
                  </a:cubicBezTo>
                  <a:cubicBezTo>
                    <a:pt x="1931670" y="2967990"/>
                    <a:pt x="1948180" y="2628900"/>
                    <a:pt x="1955800" y="2291080"/>
                  </a:cubicBezTo>
                  <a:cubicBezTo>
                    <a:pt x="1963420" y="1991360"/>
                    <a:pt x="1964690" y="1710690"/>
                    <a:pt x="1963420" y="1437640"/>
                  </a:cubicBezTo>
                  <a:cubicBezTo>
                    <a:pt x="1962150" y="1186180"/>
                    <a:pt x="1837690" y="798830"/>
                    <a:pt x="1950720" y="716280"/>
                  </a:cubicBezTo>
                  <a:cubicBezTo>
                    <a:pt x="2066290" y="631190"/>
                    <a:pt x="2578100" y="791210"/>
                    <a:pt x="2668270" y="956310"/>
                  </a:cubicBezTo>
                  <a:cubicBezTo>
                    <a:pt x="2762250" y="1131570"/>
                    <a:pt x="2532380" y="1506220"/>
                    <a:pt x="2454910" y="1762760"/>
                  </a:cubicBezTo>
                  <a:cubicBezTo>
                    <a:pt x="2383790" y="2000250"/>
                    <a:pt x="2291080" y="2208530"/>
                    <a:pt x="2222500" y="2440940"/>
                  </a:cubicBezTo>
                  <a:cubicBezTo>
                    <a:pt x="2151380" y="2682240"/>
                    <a:pt x="2073910" y="2990850"/>
                    <a:pt x="2039620" y="3186430"/>
                  </a:cubicBezTo>
                  <a:cubicBezTo>
                    <a:pt x="2018030" y="3310890"/>
                    <a:pt x="2023110" y="3403600"/>
                    <a:pt x="2006600" y="3495040"/>
                  </a:cubicBezTo>
                  <a:cubicBezTo>
                    <a:pt x="1992630" y="3569970"/>
                    <a:pt x="1981200" y="3633470"/>
                    <a:pt x="1953260" y="3696970"/>
                  </a:cubicBezTo>
                  <a:cubicBezTo>
                    <a:pt x="1925320" y="3759200"/>
                    <a:pt x="1884680" y="3821430"/>
                    <a:pt x="1837690" y="3870960"/>
                  </a:cubicBezTo>
                  <a:cubicBezTo>
                    <a:pt x="1790700" y="3921760"/>
                    <a:pt x="1733550" y="3967480"/>
                    <a:pt x="1672590" y="4000500"/>
                  </a:cubicBezTo>
                  <a:cubicBezTo>
                    <a:pt x="1612900" y="4033520"/>
                    <a:pt x="1543050" y="4057650"/>
                    <a:pt x="1475740" y="4069080"/>
                  </a:cubicBezTo>
                  <a:cubicBezTo>
                    <a:pt x="1408430" y="4081780"/>
                    <a:pt x="1334770" y="4083050"/>
                    <a:pt x="1267460" y="4072890"/>
                  </a:cubicBezTo>
                  <a:cubicBezTo>
                    <a:pt x="1198880" y="4061460"/>
                    <a:pt x="1129030" y="4039870"/>
                    <a:pt x="1068070" y="4008120"/>
                  </a:cubicBezTo>
                  <a:cubicBezTo>
                    <a:pt x="1007110" y="3976370"/>
                    <a:pt x="947420" y="3933190"/>
                    <a:pt x="899160" y="3883660"/>
                  </a:cubicBezTo>
                  <a:cubicBezTo>
                    <a:pt x="852170" y="3834130"/>
                    <a:pt x="810260" y="3774440"/>
                    <a:pt x="779780" y="3712210"/>
                  </a:cubicBezTo>
                  <a:cubicBezTo>
                    <a:pt x="750570" y="3649980"/>
                    <a:pt x="730250" y="3580130"/>
                    <a:pt x="721360" y="3511550"/>
                  </a:cubicBezTo>
                  <a:cubicBezTo>
                    <a:pt x="713740" y="3442970"/>
                    <a:pt x="716280" y="3370580"/>
                    <a:pt x="730250" y="3303270"/>
                  </a:cubicBezTo>
                  <a:cubicBezTo>
                    <a:pt x="744220" y="3235960"/>
                    <a:pt x="770890" y="3167380"/>
                    <a:pt x="805180" y="3107690"/>
                  </a:cubicBezTo>
                  <a:cubicBezTo>
                    <a:pt x="839470" y="3048000"/>
                    <a:pt x="886460" y="2992120"/>
                    <a:pt x="938530" y="2946400"/>
                  </a:cubicBezTo>
                  <a:cubicBezTo>
                    <a:pt x="990600" y="2900680"/>
                    <a:pt x="1052830" y="2862580"/>
                    <a:pt x="1116330" y="2835910"/>
                  </a:cubicBezTo>
                  <a:cubicBezTo>
                    <a:pt x="1179830" y="2810510"/>
                    <a:pt x="1250950" y="2792730"/>
                    <a:pt x="1319530" y="2788920"/>
                  </a:cubicBezTo>
                  <a:cubicBezTo>
                    <a:pt x="1388110" y="2783840"/>
                    <a:pt x="1460500" y="2791460"/>
                    <a:pt x="1527810" y="2807970"/>
                  </a:cubicBezTo>
                  <a:cubicBezTo>
                    <a:pt x="1593850" y="2825750"/>
                    <a:pt x="1661160" y="2856230"/>
                    <a:pt x="1718310" y="2894330"/>
                  </a:cubicBezTo>
                  <a:cubicBezTo>
                    <a:pt x="1775460" y="2931160"/>
                    <a:pt x="1830070" y="2981960"/>
                    <a:pt x="1871980" y="3035300"/>
                  </a:cubicBezTo>
                  <a:cubicBezTo>
                    <a:pt x="1913890" y="3089910"/>
                    <a:pt x="1949450" y="3154680"/>
                    <a:pt x="1972310" y="3219450"/>
                  </a:cubicBezTo>
                  <a:cubicBezTo>
                    <a:pt x="1995170" y="3284220"/>
                    <a:pt x="2007870" y="3356610"/>
                    <a:pt x="2009140" y="3425190"/>
                  </a:cubicBezTo>
                  <a:cubicBezTo>
                    <a:pt x="2010410" y="3493770"/>
                    <a:pt x="1998980" y="3566160"/>
                    <a:pt x="1977390" y="3632200"/>
                  </a:cubicBezTo>
                  <a:cubicBezTo>
                    <a:pt x="1957070" y="3696970"/>
                    <a:pt x="1922780" y="3761740"/>
                    <a:pt x="1882140" y="3817620"/>
                  </a:cubicBezTo>
                  <a:cubicBezTo>
                    <a:pt x="1841500" y="3873500"/>
                    <a:pt x="1789430" y="3924300"/>
                    <a:pt x="1732280" y="3963670"/>
                  </a:cubicBezTo>
                  <a:cubicBezTo>
                    <a:pt x="1676400" y="4003040"/>
                    <a:pt x="1610360" y="4034790"/>
                    <a:pt x="1544320" y="4053840"/>
                  </a:cubicBezTo>
                  <a:cubicBezTo>
                    <a:pt x="1478280" y="4072890"/>
                    <a:pt x="1404620" y="4081780"/>
                    <a:pt x="1336040" y="4079240"/>
                  </a:cubicBezTo>
                  <a:cubicBezTo>
                    <a:pt x="1267460" y="4076700"/>
                    <a:pt x="1196340" y="4061460"/>
                    <a:pt x="1131570" y="4036060"/>
                  </a:cubicBezTo>
                  <a:cubicBezTo>
                    <a:pt x="1066800" y="4011930"/>
                    <a:pt x="1004570" y="3975100"/>
                    <a:pt x="951230" y="3930650"/>
                  </a:cubicBezTo>
                  <a:cubicBezTo>
                    <a:pt x="897890" y="3887470"/>
                    <a:pt x="849630" y="3831590"/>
                    <a:pt x="814070" y="3773170"/>
                  </a:cubicBezTo>
                  <a:cubicBezTo>
                    <a:pt x="777240" y="3714750"/>
                    <a:pt x="749300" y="3647440"/>
                    <a:pt x="734060" y="3580130"/>
                  </a:cubicBezTo>
                  <a:cubicBezTo>
                    <a:pt x="717550" y="3514090"/>
                    <a:pt x="717550" y="3446780"/>
                    <a:pt x="720090" y="3371850"/>
                  </a:cubicBezTo>
                  <a:cubicBezTo>
                    <a:pt x="722630" y="3281680"/>
                    <a:pt x="736600" y="3197860"/>
                    <a:pt x="760730" y="3078480"/>
                  </a:cubicBezTo>
                  <a:cubicBezTo>
                    <a:pt x="798830" y="2885440"/>
                    <a:pt x="869950" y="2611120"/>
                    <a:pt x="958850" y="2332990"/>
                  </a:cubicBezTo>
                  <a:cubicBezTo>
                    <a:pt x="1074420" y="1965960"/>
                    <a:pt x="1245870" y="1442720"/>
                    <a:pt x="1423670" y="1078230"/>
                  </a:cubicBezTo>
                  <a:cubicBezTo>
                    <a:pt x="1573530" y="772160"/>
                    <a:pt x="1695450" y="440690"/>
                    <a:pt x="1920240" y="275590"/>
                  </a:cubicBezTo>
                  <a:cubicBezTo>
                    <a:pt x="2124710" y="124460"/>
                    <a:pt x="2491740" y="0"/>
                    <a:pt x="2680970" y="80010"/>
                  </a:cubicBezTo>
                  <a:cubicBezTo>
                    <a:pt x="2865120" y="158750"/>
                    <a:pt x="2970530" y="401320"/>
                    <a:pt x="3049270" y="730250"/>
                  </a:cubicBezTo>
                  <a:cubicBezTo>
                    <a:pt x="3239770" y="1531620"/>
                    <a:pt x="2938780" y="3807460"/>
                    <a:pt x="2848610" y="5125720"/>
                  </a:cubicBezTo>
                  <a:cubicBezTo>
                    <a:pt x="2774950" y="6205220"/>
                    <a:pt x="2659380" y="7274560"/>
                    <a:pt x="2581910" y="8067040"/>
                  </a:cubicBezTo>
                  <a:cubicBezTo>
                    <a:pt x="2528570" y="8606790"/>
                    <a:pt x="2493010" y="8942071"/>
                    <a:pt x="2437130" y="9425940"/>
                  </a:cubicBezTo>
                  <a:cubicBezTo>
                    <a:pt x="2373630" y="9983471"/>
                    <a:pt x="2273300" y="10688321"/>
                    <a:pt x="2217420" y="11220450"/>
                  </a:cubicBezTo>
                  <a:cubicBezTo>
                    <a:pt x="2172970" y="11644630"/>
                    <a:pt x="2137410" y="12002771"/>
                    <a:pt x="2114550" y="12364721"/>
                  </a:cubicBezTo>
                  <a:cubicBezTo>
                    <a:pt x="2094230" y="12691110"/>
                    <a:pt x="2095500" y="12992100"/>
                    <a:pt x="2078990" y="13298171"/>
                  </a:cubicBezTo>
                  <a:cubicBezTo>
                    <a:pt x="2062480" y="13595351"/>
                    <a:pt x="2014220" y="13995401"/>
                    <a:pt x="2019300" y="14174471"/>
                  </a:cubicBezTo>
                  <a:cubicBezTo>
                    <a:pt x="2021840" y="14253210"/>
                    <a:pt x="2040890" y="14287501"/>
                    <a:pt x="2042160" y="14344651"/>
                  </a:cubicBezTo>
                  <a:cubicBezTo>
                    <a:pt x="2042160" y="14401801"/>
                    <a:pt x="2035810" y="14460221"/>
                    <a:pt x="2021840" y="14516101"/>
                  </a:cubicBezTo>
                  <a:cubicBezTo>
                    <a:pt x="2009140" y="14570710"/>
                    <a:pt x="1988820" y="14626590"/>
                    <a:pt x="1963420" y="14676121"/>
                  </a:cubicBezTo>
                  <a:cubicBezTo>
                    <a:pt x="1936750" y="14726921"/>
                    <a:pt x="1903730" y="14776451"/>
                    <a:pt x="1866900" y="14818360"/>
                  </a:cubicBezTo>
                  <a:cubicBezTo>
                    <a:pt x="1828800" y="14861540"/>
                    <a:pt x="1785620" y="14900910"/>
                    <a:pt x="1738630" y="14933930"/>
                  </a:cubicBezTo>
                  <a:cubicBezTo>
                    <a:pt x="1692910" y="14966951"/>
                    <a:pt x="1640840" y="14994890"/>
                    <a:pt x="1587500" y="15015210"/>
                  </a:cubicBezTo>
                  <a:cubicBezTo>
                    <a:pt x="1534160" y="15035530"/>
                    <a:pt x="1477010" y="15050771"/>
                    <a:pt x="1421130" y="15057121"/>
                  </a:cubicBezTo>
                  <a:cubicBezTo>
                    <a:pt x="1363980" y="15064740"/>
                    <a:pt x="1305560" y="15066010"/>
                    <a:pt x="1249680" y="15059660"/>
                  </a:cubicBezTo>
                  <a:cubicBezTo>
                    <a:pt x="1192530" y="15053310"/>
                    <a:pt x="1135380" y="15039340"/>
                    <a:pt x="1082040" y="15019021"/>
                  </a:cubicBezTo>
                  <a:cubicBezTo>
                    <a:pt x="1028700" y="14999971"/>
                    <a:pt x="976630" y="14973301"/>
                    <a:pt x="929640" y="14940280"/>
                  </a:cubicBezTo>
                  <a:cubicBezTo>
                    <a:pt x="882650" y="14908530"/>
                    <a:pt x="838200" y="14870430"/>
                    <a:pt x="800100" y="14828521"/>
                  </a:cubicBezTo>
                  <a:cubicBezTo>
                    <a:pt x="762000" y="14785340"/>
                    <a:pt x="727710" y="14737080"/>
                    <a:pt x="701040" y="14687551"/>
                  </a:cubicBezTo>
                  <a:cubicBezTo>
                    <a:pt x="674370" y="14638021"/>
                    <a:pt x="628650" y="14533880"/>
                    <a:pt x="638810" y="14527530"/>
                  </a:cubicBezTo>
                  <a:cubicBezTo>
                    <a:pt x="652780" y="14518640"/>
                    <a:pt x="849630" y="14782801"/>
                    <a:pt x="864870" y="14772640"/>
                  </a:cubicBezTo>
                  <a:cubicBezTo>
                    <a:pt x="887730" y="14756130"/>
                    <a:pt x="539750" y="14232890"/>
                    <a:pt x="438150" y="13973810"/>
                  </a:cubicBezTo>
                  <a:cubicBezTo>
                    <a:pt x="350520" y="13750290"/>
                    <a:pt x="320040" y="13540740"/>
                    <a:pt x="267970" y="13318490"/>
                  </a:cubicBezTo>
                  <a:cubicBezTo>
                    <a:pt x="213360" y="13089890"/>
                    <a:pt x="158750" y="12858750"/>
                    <a:pt x="121920" y="12617450"/>
                  </a:cubicBezTo>
                  <a:cubicBezTo>
                    <a:pt x="83820" y="12364720"/>
                    <a:pt x="64770" y="12084050"/>
                    <a:pt x="45720" y="11833860"/>
                  </a:cubicBezTo>
                  <a:cubicBezTo>
                    <a:pt x="29210" y="11602720"/>
                    <a:pt x="20320" y="11442700"/>
                    <a:pt x="12700" y="11165840"/>
                  </a:cubicBezTo>
                  <a:cubicBezTo>
                    <a:pt x="1270" y="10711180"/>
                    <a:pt x="0" y="9825990"/>
                    <a:pt x="10160" y="9359900"/>
                  </a:cubicBezTo>
                  <a:cubicBezTo>
                    <a:pt x="15240" y="9065260"/>
                    <a:pt x="33020" y="8976360"/>
                    <a:pt x="40640" y="8638540"/>
                  </a:cubicBezTo>
                  <a:cubicBezTo>
                    <a:pt x="58420" y="7839710"/>
                    <a:pt x="39370" y="5443220"/>
                    <a:pt x="54610" y="4610100"/>
                  </a:cubicBezTo>
                  <a:cubicBezTo>
                    <a:pt x="60960" y="4234180"/>
                    <a:pt x="59690" y="4116070"/>
                    <a:pt x="80010" y="3792220"/>
                  </a:cubicBezTo>
                  <a:cubicBezTo>
                    <a:pt x="110490" y="3313430"/>
                    <a:pt x="191770" y="2432050"/>
                    <a:pt x="245110" y="2018030"/>
                  </a:cubicBezTo>
                  <a:cubicBezTo>
                    <a:pt x="275590" y="1793240"/>
                    <a:pt x="306070" y="1619250"/>
                    <a:pt x="334010" y="1498600"/>
                  </a:cubicBezTo>
                  <a:cubicBezTo>
                    <a:pt x="349250" y="1432560"/>
                    <a:pt x="356870" y="1395730"/>
                    <a:pt x="377190" y="1348740"/>
                  </a:cubicBezTo>
                  <a:cubicBezTo>
                    <a:pt x="398780" y="1300480"/>
                    <a:pt x="425450" y="1253490"/>
                    <a:pt x="457200" y="1212850"/>
                  </a:cubicBezTo>
                  <a:cubicBezTo>
                    <a:pt x="487680" y="1170940"/>
                    <a:pt x="525780" y="1132840"/>
                    <a:pt x="566420" y="1099820"/>
                  </a:cubicBezTo>
                  <a:cubicBezTo>
                    <a:pt x="607060" y="1066800"/>
                    <a:pt x="651510" y="1038860"/>
                    <a:pt x="698500" y="1016000"/>
                  </a:cubicBezTo>
                  <a:cubicBezTo>
                    <a:pt x="746760" y="994410"/>
                    <a:pt x="797560" y="977900"/>
                    <a:pt x="848360" y="967740"/>
                  </a:cubicBezTo>
                  <a:cubicBezTo>
                    <a:pt x="899160" y="957580"/>
                    <a:pt x="952500" y="952500"/>
                    <a:pt x="1004570" y="955040"/>
                  </a:cubicBezTo>
                  <a:cubicBezTo>
                    <a:pt x="1056640" y="957580"/>
                    <a:pt x="1109980" y="966470"/>
                    <a:pt x="1159510" y="981710"/>
                  </a:cubicBezTo>
                  <a:cubicBezTo>
                    <a:pt x="1209040" y="995680"/>
                    <a:pt x="1258570" y="1017270"/>
                    <a:pt x="1304290" y="1042670"/>
                  </a:cubicBezTo>
                  <a:cubicBezTo>
                    <a:pt x="1348740" y="1069340"/>
                    <a:pt x="1391920" y="1102360"/>
                    <a:pt x="1428750" y="1137920"/>
                  </a:cubicBezTo>
                  <a:cubicBezTo>
                    <a:pt x="1466850" y="1174750"/>
                    <a:pt x="1499870" y="1216660"/>
                    <a:pt x="1527810" y="1259840"/>
                  </a:cubicBezTo>
                  <a:cubicBezTo>
                    <a:pt x="1555750" y="1304290"/>
                    <a:pt x="1578610" y="1352550"/>
                    <a:pt x="1595120" y="1402080"/>
                  </a:cubicBezTo>
                  <a:cubicBezTo>
                    <a:pt x="1610360" y="1451610"/>
                    <a:pt x="1621790" y="1504950"/>
                    <a:pt x="1625600" y="1555750"/>
                  </a:cubicBezTo>
                  <a:cubicBezTo>
                    <a:pt x="1629410" y="1607820"/>
                    <a:pt x="1617980" y="1713230"/>
                    <a:pt x="1617980" y="17132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-490538" y="-1199198"/>
            <a:ext cx="11048048" cy="14628495"/>
            <a:chOff x="0" y="0"/>
            <a:chExt cx="14730730" cy="19504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50800"/>
              <a:ext cx="14732000" cy="19401790"/>
            </a:xfrm>
            <a:custGeom>
              <a:avLst/>
              <a:gdLst/>
              <a:ahLst/>
              <a:cxnLst/>
              <a:rect r="r" b="b" t="t" l="l"/>
              <a:pathLst>
                <a:path h="19401790" w="14732000">
                  <a:moveTo>
                    <a:pt x="0" y="15304770"/>
                  </a:moveTo>
                  <a:cubicBezTo>
                    <a:pt x="58420" y="14406880"/>
                    <a:pt x="53340" y="14164309"/>
                    <a:pt x="87630" y="13897609"/>
                  </a:cubicBezTo>
                  <a:cubicBezTo>
                    <a:pt x="127000" y="13583920"/>
                    <a:pt x="200660" y="13201650"/>
                    <a:pt x="284480" y="12889230"/>
                  </a:cubicBezTo>
                  <a:cubicBezTo>
                    <a:pt x="359410" y="12607289"/>
                    <a:pt x="453390" y="12362180"/>
                    <a:pt x="551180" y="12099289"/>
                  </a:cubicBezTo>
                  <a:cubicBezTo>
                    <a:pt x="651510" y="11830050"/>
                    <a:pt x="814070" y="11559539"/>
                    <a:pt x="877570" y="11292839"/>
                  </a:cubicBezTo>
                  <a:cubicBezTo>
                    <a:pt x="935990" y="11046460"/>
                    <a:pt x="923290" y="10801350"/>
                    <a:pt x="937260" y="10560050"/>
                  </a:cubicBezTo>
                  <a:cubicBezTo>
                    <a:pt x="951230" y="10323830"/>
                    <a:pt x="957580" y="10109200"/>
                    <a:pt x="962660" y="9857739"/>
                  </a:cubicBezTo>
                  <a:cubicBezTo>
                    <a:pt x="966470" y="9566910"/>
                    <a:pt x="962660" y="9226550"/>
                    <a:pt x="961390" y="8919210"/>
                  </a:cubicBezTo>
                  <a:cubicBezTo>
                    <a:pt x="960120" y="8623300"/>
                    <a:pt x="962660" y="8356600"/>
                    <a:pt x="955040" y="8047989"/>
                  </a:cubicBezTo>
                  <a:cubicBezTo>
                    <a:pt x="947420" y="7698739"/>
                    <a:pt x="930910" y="7268210"/>
                    <a:pt x="909320" y="6931660"/>
                  </a:cubicBezTo>
                  <a:cubicBezTo>
                    <a:pt x="890270" y="6653530"/>
                    <a:pt x="867410" y="6433820"/>
                    <a:pt x="839470" y="6169659"/>
                  </a:cubicBezTo>
                  <a:cubicBezTo>
                    <a:pt x="808990" y="5883909"/>
                    <a:pt x="778510" y="5570220"/>
                    <a:pt x="731520" y="5275580"/>
                  </a:cubicBezTo>
                  <a:cubicBezTo>
                    <a:pt x="685800" y="4984750"/>
                    <a:pt x="622300" y="4693920"/>
                    <a:pt x="561340" y="4410709"/>
                  </a:cubicBezTo>
                  <a:cubicBezTo>
                    <a:pt x="502920" y="4135120"/>
                    <a:pt x="430530" y="3878580"/>
                    <a:pt x="373380" y="3597909"/>
                  </a:cubicBezTo>
                  <a:cubicBezTo>
                    <a:pt x="313690" y="3300730"/>
                    <a:pt x="220980" y="2974340"/>
                    <a:pt x="213360" y="2674620"/>
                  </a:cubicBezTo>
                  <a:cubicBezTo>
                    <a:pt x="207010" y="2393950"/>
                    <a:pt x="273050" y="2057400"/>
                    <a:pt x="317500" y="1854200"/>
                  </a:cubicBezTo>
                  <a:cubicBezTo>
                    <a:pt x="344170" y="1729740"/>
                    <a:pt x="378460" y="1639570"/>
                    <a:pt x="407670" y="1558290"/>
                  </a:cubicBezTo>
                  <a:cubicBezTo>
                    <a:pt x="427990" y="1501140"/>
                    <a:pt x="443230" y="1459230"/>
                    <a:pt x="469900" y="1413510"/>
                  </a:cubicBezTo>
                  <a:cubicBezTo>
                    <a:pt x="495300" y="1367790"/>
                    <a:pt x="528320" y="1324610"/>
                    <a:pt x="565150" y="1287780"/>
                  </a:cubicBezTo>
                  <a:cubicBezTo>
                    <a:pt x="600710" y="1249680"/>
                    <a:pt x="642620" y="1215390"/>
                    <a:pt x="687070" y="1187450"/>
                  </a:cubicBezTo>
                  <a:cubicBezTo>
                    <a:pt x="731520" y="1160780"/>
                    <a:pt x="779780" y="1136650"/>
                    <a:pt x="829310" y="1120140"/>
                  </a:cubicBezTo>
                  <a:cubicBezTo>
                    <a:pt x="878840" y="1103630"/>
                    <a:pt x="932180" y="1093470"/>
                    <a:pt x="984250" y="1089660"/>
                  </a:cubicBezTo>
                  <a:cubicBezTo>
                    <a:pt x="1036320" y="1085850"/>
                    <a:pt x="1089660" y="1087120"/>
                    <a:pt x="1141730" y="1096010"/>
                  </a:cubicBezTo>
                  <a:cubicBezTo>
                    <a:pt x="1193800" y="1104900"/>
                    <a:pt x="1244600" y="1120140"/>
                    <a:pt x="1292860" y="1140460"/>
                  </a:cubicBezTo>
                  <a:cubicBezTo>
                    <a:pt x="1341120" y="1160780"/>
                    <a:pt x="1388110" y="1187450"/>
                    <a:pt x="1430020" y="1219200"/>
                  </a:cubicBezTo>
                  <a:cubicBezTo>
                    <a:pt x="1470660" y="1250950"/>
                    <a:pt x="1510030" y="1287780"/>
                    <a:pt x="1543050" y="1328420"/>
                  </a:cubicBezTo>
                  <a:cubicBezTo>
                    <a:pt x="1576070" y="1369060"/>
                    <a:pt x="1605280" y="1414780"/>
                    <a:pt x="1626870" y="1461770"/>
                  </a:cubicBezTo>
                  <a:cubicBezTo>
                    <a:pt x="1649730" y="1510030"/>
                    <a:pt x="1666240" y="1560830"/>
                    <a:pt x="1676400" y="1611630"/>
                  </a:cubicBezTo>
                  <a:cubicBezTo>
                    <a:pt x="1686560" y="1663700"/>
                    <a:pt x="1691640" y="1717040"/>
                    <a:pt x="1689100" y="1769110"/>
                  </a:cubicBezTo>
                  <a:cubicBezTo>
                    <a:pt x="1686560" y="1821180"/>
                    <a:pt x="1663700" y="1925320"/>
                    <a:pt x="1663700" y="1925320"/>
                  </a:cubicBezTo>
                  <a:cubicBezTo>
                    <a:pt x="1663700" y="1925320"/>
                    <a:pt x="1595120" y="2100580"/>
                    <a:pt x="1581150" y="2222500"/>
                  </a:cubicBezTo>
                  <a:cubicBezTo>
                    <a:pt x="1559560" y="2407920"/>
                    <a:pt x="1581150" y="2715260"/>
                    <a:pt x="1609090" y="2936240"/>
                  </a:cubicBezTo>
                  <a:cubicBezTo>
                    <a:pt x="1635760" y="3131820"/>
                    <a:pt x="1701800" y="3445510"/>
                    <a:pt x="1733550" y="3483610"/>
                  </a:cubicBezTo>
                  <a:cubicBezTo>
                    <a:pt x="1738630" y="3489960"/>
                    <a:pt x="1748790" y="3489960"/>
                    <a:pt x="1748790" y="3489960"/>
                  </a:cubicBezTo>
                  <a:cubicBezTo>
                    <a:pt x="1748790" y="3489960"/>
                    <a:pt x="1783080" y="3515360"/>
                    <a:pt x="1800860" y="3528060"/>
                  </a:cubicBezTo>
                  <a:cubicBezTo>
                    <a:pt x="1817370" y="3540760"/>
                    <a:pt x="1851660" y="3566160"/>
                    <a:pt x="1851660" y="3566160"/>
                  </a:cubicBezTo>
                  <a:cubicBezTo>
                    <a:pt x="1851660" y="3567430"/>
                    <a:pt x="1851660" y="3567430"/>
                    <a:pt x="1851660" y="3567430"/>
                  </a:cubicBezTo>
                  <a:cubicBezTo>
                    <a:pt x="1852930" y="3567430"/>
                    <a:pt x="1879600" y="3600450"/>
                    <a:pt x="1893570" y="3616960"/>
                  </a:cubicBezTo>
                  <a:cubicBezTo>
                    <a:pt x="1906270" y="3633470"/>
                    <a:pt x="1934210" y="3665220"/>
                    <a:pt x="1934210" y="3666490"/>
                  </a:cubicBezTo>
                  <a:cubicBezTo>
                    <a:pt x="1934210" y="3667760"/>
                    <a:pt x="1953260" y="3704590"/>
                    <a:pt x="1962150" y="3724910"/>
                  </a:cubicBezTo>
                  <a:cubicBezTo>
                    <a:pt x="1971040" y="3743960"/>
                    <a:pt x="1979930" y="3757930"/>
                    <a:pt x="1990090" y="3783330"/>
                  </a:cubicBezTo>
                  <a:cubicBezTo>
                    <a:pt x="2007870" y="3826510"/>
                    <a:pt x="2040890" y="3968750"/>
                    <a:pt x="2053590" y="3967480"/>
                  </a:cubicBezTo>
                  <a:cubicBezTo>
                    <a:pt x="2063750" y="3966210"/>
                    <a:pt x="2056130" y="3910330"/>
                    <a:pt x="2070100" y="3856990"/>
                  </a:cubicBezTo>
                  <a:cubicBezTo>
                    <a:pt x="2108200" y="3698240"/>
                    <a:pt x="2222500" y="3039110"/>
                    <a:pt x="2397760" y="2945130"/>
                  </a:cubicBezTo>
                  <a:cubicBezTo>
                    <a:pt x="2522220" y="2877820"/>
                    <a:pt x="2792730" y="3116580"/>
                    <a:pt x="2870200" y="3058160"/>
                  </a:cubicBezTo>
                  <a:cubicBezTo>
                    <a:pt x="2937510" y="3007360"/>
                    <a:pt x="2880360" y="2840990"/>
                    <a:pt x="2885440" y="2680970"/>
                  </a:cubicBezTo>
                  <a:cubicBezTo>
                    <a:pt x="2894330" y="2404110"/>
                    <a:pt x="2907030" y="1866900"/>
                    <a:pt x="2907030" y="1544320"/>
                  </a:cubicBezTo>
                  <a:cubicBezTo>
                    <a:pt x="2908300" y="1304290"/>
                    <a:pt x="2899410" y="920750"/>
                    <a:pt x="2899410" y="916940"/>
                  </a:cubicBezTo>
                  <a:cubicBezTo>
                    <a:pt x="2899410" y="915670"/>
                    <a:pt x="2904490" y="876300"/>
                    <a:pt x="2908300" y="854710"/>
                  </a:cubicBezTo>
                  <a:cubicBezTo>
                    <a:pt x="2910840" y="834390"/>
                    <a:pt x="2915920" y="793750"/>
                    <a:pt x="2917190" y="793750"/>
                  </a:cubicBezTo>
                  <a:cubicBezTo>
                    <a:pt x="2917190" y="792480"/>
                    <a:pt x="2932430" y="754380"/>
                    <a:pt x="2940050" y="735330"/>
                  </a:cubicBezTo>
                  <a:cubicBezTo>
                    <a:pt x="2947670" y="716280"/>
                    <a:pt x="2962910" y="678180"/>
                    <a:pt x="2962910" y="676910"/>
                  </a:cubicBezTo>
                  <a:cubicBezTo>
                    <a:pt x="2964180" y="675640"/>
                    <a:pt x="2988310" y="642620"/>
                    <a:pt x="2999740" y="626110"/>
                  </a:cubicBezTo>
                  <a:cubicBezTo>
                    <a:pt x="3012440" y="609600"/>
                    <a:pt x="3036570" y="576580"/>
                    <a:pt x="3036570" y="575310"/>
                  </a:cubicBezTo>
                  <a:cubicBezTo>
                    <a:pt x="3037840" y="575310"/>
                    <a:pt x="3068320" y="548640"/>
                    <a:pt x="3084830" y="534670"/>
                  </a:cubicBezTo>
                  <a:cubicBezTo>
                    <a:pt x="3100070" y="521970"/>
                    <a:pt x="3131820" y="495300"/>
                    <a:pt x="3131820" y="494030"/>
                  </a:cubicBezTo>
                  <a:cubicBezTo>
                    <a:pt x="3133090" y="494030"/>
                    <a:pt x="3169920" y="476250"/>
                    <a:pt x="3187700" y="466090"/>
                  </a:cubicBezTo>
                  <a:cubicBezTo>
                    <a:pt x="3206750" y="457200"/>
                    <a:pt x="3243580" y="438150"/>
                    <a:pt x="3244850" y="438150"/>
                  </a:cubicBezTo>
                  <a:cubicBezTo>
                    <a:pt x="3244850" y="438150"/>
                    <a:pt x="3285490" y="429260"/>
                    <a:pt x="3305810" y="424180"/>
                  </a:cubicBezTo>
                  <a:cubicBezTo>
                    <a:pt x="3326130" y="420370"/>
                    <a:pt x="3365500" y="411480"/>
                    <a:pt x="3366770" y="411480"/>
                  </a:cubicBezTo>
                  <a:cubicBezTo>
                    <a:pt x="3366770" y="411480"/>
                    <a:pt x="3408680" y="411480"/>
                    <a:pt x="3429000" y="412750"/>
                  </a:cubicBezTo>
                  <a:cubicBezTo>
                    <a:pt x="3449320" y="412750"/>
                    <a:pt x="3491230" y="414020"/>
                    <a:pt x="3491230" y="414020"/>
                  </a:cubicBezTo>
                  <a:cubicBezTo>
                    <a:pt x="3492500" y="414020"/>
                    <a:pt x="3531870" y="424180"/>
                    <a:pt x="3552190" y="429260"/>
                  </a:cubicBezTo>
                  <a:cubicBezTo>
                    <a:pt x="3572510" y="435610"/>
                    <a:pt x="3611880" y="445770"/>
                    <a:pt x="3613150" y="445770"/>
                  </a:cubicBezTo>
                  <a:cubicBezTo>
                    <a:pt x="3613150" y="445770"/>
                    <a:pt x="3648710" y="466090"/>
                    <a:pt x="3667760" y="476250"/>
                  </a:cubicBezTo>
                  <a:cubicBezTo>
                    <a:pt x="3685540" y="486410"/>
                    <a:pt x="3721100" y="505460"/>
                    <a:pt x="3722370" y="506730"/>
                  </a:cubicBezTo>
                  <a:cubicBezTo>
                    <a:pt x="3723640" y="506730"/>
                    <a:pt x="3752850" y="534670"/>
                    <a:pt x="3768090" y="548640"/>
                  </a:cubicBezTo>
                  <a:cubicBezTo>
                    <a:pt x="3783330" y="562610"/>
                    <a:pt x="3813810" y="590550"/>
                    <a:pt x="3813810" y="591820"/>
                  </a:cubicBezTo>
                  <a:cubicBezTo>
                    <a:pt x="3815080" y="591820"/>
                    <a:pt x="3837940" y="626110"/>
                    <a:pt x="3849370" y="643890"/>
                  </a:cubicBezTo>
                  <a:cubicBezTo>
                    <a:pt x="3860800" y="661670"/>
                    <a:pt x="3882390" y="694690"/>
                    <a:pt x="3883660" y="695960"/>
                  </a:cubicBezTo>
                  <a:cubicBezTo>
                    <a:pt x="3883660" y="697230"/>
                    <a:pt x="3897630" y="735330"/>
                    <a:pt x="3903980" y="755650"/>
                  </a:cubicBezTo>
                  <a:cubicBezTo>
                    <a:pt x="3911600" y="774700"/>
                    <a:pt x="3925570" y="812800"/>
                    <a:pt x="3925570" y="814070"/>
                  </a:cubicBezTo>
                  <a:cubicBezTo>
                    <a:pt x="3925570" y="815340"/>
                    <a:pt x="3929380" y="855980"/>
                    <a:pt x="3931920" y="876300"/>
                  </a:cubicBezTo>
                  <a:cubicBezTo>
                    <a:pt x="3933190" y="896620"/>
                    <a:pt x="3938270" y="937260"/>
                    <a:pt x="3938270" y="938530"/>
                  </a:cubicBezTo>
                  <a:cubicBezTo>
                    <a:pt x="3938270" y="939800"/>
                    <a:pt x="3921760" y="1327150"/>
                    <a:pt x="3959860" y="1353820"/>
                  </a:cubicBezTo>
                  <a:cubicBezTo>
                    <a:pt x="3972560" y="1362710"/>
                    <a:pt x="4009390" y="1341120"/>
                    <a:pt x="4011930" y="1338580"/>
                  </a:cubicBezTo>
                  <a:cubicBezTo>
                    <a:pt x="4011930" y="1337310"/>
                    <a:pt x="4011930" y="1337310"/>
                    <a:pt x="4011930" y="1337310"/>
                  </a:cubicBezTo>
                  <a:cubicBezTo>
                    <a:pt x="4010660" y="1319530"/>
                    <a:pt x="3991610" y="646430"/>
                    <a:pt x="3991610" y="643890"/>
                  </a:cubicBezTo>
                  <a:cubicBezTo>
                    <a:pt x="3991610" y="642620"/>
                    <a:pt x="3996690" y="593090"/>
                    <a:pt x="3999230" y="567690"/>
                  </a:cubicBezTo>
                  <a:cubicBezTo>
                    <a:pt x="4001770" y="542290"/>
                    <a:pt x="4006850" y="492760"/>
                    <a:pt x="4006850" y="491490"/>
                  </a:cubicBezTo>
                  <a:cubicBezTo>
                    <a:pt x="4006850" y="490220"/>
                    <a:pt x="4024630" y="443230"/>
                    <a:pt x="4033520" y="419100"/>
                  </a:cubicBezTo>
                  <a:cubicBezTo>
                    <a:pt x="4042410" y="394970"/>
                    <a:pt x="4058920" y="347980"/>
                    <a:pt x="4058920" y="346710"/>
                  </a:cubicBezTo>
                  <a:cubicBezTo>
                    <a:pt x="4060190" y="345440"/>
                    <a:pt x="4088130" y="303530"/>
                    <a:pt x="4102100" y="283210"/>
                  </a:cubicBezTo>
                  <a:cubicBezTo>
                    <a:pt x="4116070" y="261620"/>
                    <a:pt x="4144010" y="219710"/>
                    <a:pt x="4144010" y="218440"/>
                  </a:cubicBezTo>
                  <a:cubicBezTo>
                    <a:pt x="4145280" y="218440"/>
                    <a:pt x="4182110" y="184150"/>
                    <a:pt x="4201160" y="166370"/>
                  </a:cubicBezTo>
                  <a:cubicBezTo>
                    <a:pt x="4220210" y="149860"/>
                    <a:pt x="4257040" y="115570"/>
                    <a:pt x="4258310" y="115570"/>
                  </a:cubicBezTo>
                  <a:cubicBezTo>
                    <a:pt x="4258310" y="114300"/>
                    <a:pt x="4302760" y="90170"/>
                    <a:pt x="4325620" y="78740"/>
                  </a:cubicBezTo>
                  <a:cubicBezTo>
                    <a:pt x="4347210" y="66040"/>
                    <a:pt x="4391660" y="41910"/>
                    <a:pt x="4392930" y="41910"/>
                  </a:cubicBezTo>
                  <a:cubicBezTo>
                    <a:pt x="4394200" y="40640"/>
                    <a:pt x="4442460" y="27940"/>
                    <a:pt x="4466590" y="21590"/>
                  </a:cubicBezTo>
                  <a:cubicBezTo>
                    <a:pt x="4491990" y="15240"/>
                    <a:pt x="4540250" y="2540"/>
                    <a:pt x="4541520" y="2540"/>
                  </a:cubicBezTo>
                  <a:cubicBezTo>
                    <a:pt x="4542790" y="2540"/>
                    <a:pt x="4592320" y="1270"/>
                    <a:pt x="4617720" y="1270"/>
                  </a:cubicBezTo>
                  <a:cubicBezTo>
                    <a:pt x="4644390" y="1270"/>
                    <a:pt x="4693920" y="0"/>
                    <a:pt x="4695190" y="0"/>
                  </a:cubicBezTo>
                  <a:cubicBezTo>
                    <a:pt x="4696460" y="0"/>
                    <a:pt x="4744720" y="11430"/>
                    <a:pt x="4770120" y="16510"/>
                  </a:cubicBezTo>
                  <a:cubicBezTo>
                    <a:pt x="4794250" y="22860"/>
                    <a:pt x="4843780" y="34290"/>
                    <a:pt x="4845050" y="34290"/>
                  </a:cubicBezTo>
                  <a:cubicBezTo>
                    <a:pt x="4846320" y="34290"/>
                    <a:pt x="4890770" y="57150"/>
                    <a:pt x="4913630" y="68580"/>
                  </a:cubicBezTo>
                  <a:cubicBezTo>
                    <a:pt x="4936490" y="80010"/>
                    <a:pt x="4980940" y="102870"/>
                    <a:pt x="4982210" y="102870"/>
                  </a:cubicBezTo>
                  <a:cubicBezTo>
                    <a:pt x="4982210" y="104140"/>
                    <a:pt x="5020310" y="137160"/>
                    <a:pt x="5040630" y="153670"/>
                  </a:cubicBezTo>
                  <a:cubicBezTo>
                    <a:pt x="5059680" y="170180"/>
                    <a:pt x="5097780" y="203200"/>
                    <a:pt x="5099050" y="203200"/>
                  </a:cubicBezTo>
                  <a:cubicBezTo>
                    <a:pt x="5099050" y="204470"/>
                    <a:pt x="5128260" y="245110"/>
                    <a:pt x="5143500" y="265430"/>
                  </a:cubicBezTo>
                  <a:cubicBezTo>
                    <a:pt x="5158740" y="287020"/>
                    <a:pt x="5187950" y="327660"/>
                    <a:pt x="5187950" y="328930"/>
                  </a:cubicBezTo>
                  <a:cubicBezTo>
                    <a:pt x="5187950" y="328930"/>
                    <a:pt x="5207000" y="375920"/>
                    <a:pt x="5215890" y="400050"/>
                  </a:cubicBezTo>
                  <a:cubicBezTo>
                    <a:pt x="5226050" y="424180"/>
                    <a:pt x="5243830" y="469900"/>
                    <a:pt x="5245100" y="471170"/>
                  </a:cubicBezTo>
                  <a:cubicBezTo>
                    <a:pt x="5245100" y="472440"/>
                    <a:pt x="5251450" y="521970"/>
                    <a:pt x="5255260" y="547370"/>
                  </a:cubicBezTo>
                  <a:cubicBezTo>
                    <a:pt x="5259070" y="572770"/>
                    <a:pt x="5265420" y="622300"/>
                    <a:pt x="5265420" y="623570"/>
                  </a:cubicBezTo>
                  <a:cubicBezTo>
                    <a:pt x="5265420" y="624840"/>
                    <a:pt x="5337810" y="1245870"/>
                    <a:pt x="5356860" y="1414780"/>
                  </a:cubicBezTo>
                  <a:cubicBezTo>
                    <a:pt x="5367020" y="1493520"/>
                    <a:pt x="5375910" y="1583690"/>
                    <a:pt x="5378450" y="1587500"/>
                  </a:cubicBezTo>
                  <a:cubicBezTo>
                    <a:pt x="5379720" y="1588770"/>
                    <a:pt x="5379720" y="1587500"/>
                    <a:pt x="5379720" y="1588770"/>
                  </a:cubicBezTo>
                  <a:cubicBezTo>
                    <a:pt x="5387340" y="1597660"/>
                    <a:pt x="5598160" y="1985010"/>
                    <a:pt x="5688330" y="2203450"/>
                  </a:cubicBezTo>
                  <a:cubicBezTo>
                    <a:pt x="5783580" y="2435860"/>
                    <a:pt x="5855970" y="2697480"/>
                    <a:pt x="5929630" y="2947670"/>
                  </a:cubicBezTo>
                  <a:cubicBezTo>
                    <a:pt x="6004560" y="3197860"/>
                    <a:pt x="6061710" y="3439159"/>
                    <a:pt x="6131560" y="3703320"/>
                  </a:cubicBezTo>
                  <a:cubicBezTo>
                    <a:pt x="6209030" y="3992880"/>
                    <a:pt x="6299200" y="4325620"/>
                    <a:pt x="6372860" y="4615180"/>
                  </a:cubicBezTo>
                  <a:cubicBezTo>
                    <a:pt x="6438900" y="4876800"/>
                    <a:pt x="6490970" y="5087620"/>
                    <a:pt x="6555740" y="5361940"/>
                  </a:cubicBezTo>
                  <a:cubicBezTo>
                    <a:pt x="6634480" y="5698490"/>
                    <a:pt x="6736080" y="6117590"/>
                    <a:pt x="6811010" y="6485889"/>
                  </a:cubicBezTo>
                  <a:cubicBezTo>
                    <a:pt x="6883400" y="6838950"/>
                    <a:pt x="6974840" y="7513320"/>
                    <a:pt x="7001510" y="7528560"/>
                  </a:cubicBezTo>
                  <a:cubicBezTo>
                    <a:pt x="7004050" y="7529830"/>
                    <a:pt x="7004050" y="7527289"/>
                    <a:pt x="7007860" y="7526020"/>
                  </a:cubicBezTo>
                  <a:cubicBezTo>
                    <a:pt x="7016750" y="7522210"/>
                    <a:pt x="7068820" y="7499350"/>
                    <a:pt x="7070090" y="7499350"/>
                  </a:cubicBezTo>
                  <a:cubicBezTo>
                    <a:pt x="7071360" y="7499350"/>
                    <a:pt x="7114540" y="7491730"/>
                    <a:pt x="7137400" y="7489189"/>
                  </a:cubicBezTo>
                  <a:cubicBezTo>
                    <a:pt x="7160260" y="7485380"/>
                    <a:pt x="7204710" y="7477760"/>
                    <a:pt x="7204710" y="7477760"/>
                  </a:cubicBezTo>
                  <a:cubicBezTo>
                    <a:pt x="7205980" y="7477760"/>
                    <a:pt x="7250430" y="7481570"/>
                    <a:pt x="7273290" y="7484110"/>
                  </a:cubicBezTo>
                  <a:cubicBezTo>
                    <a:pt x="7296150" y="7485380"/>
                    <a:pt x="7340600" y="7489189"/>
                    <a:pt x="7340600" y="7489189"/>
                  </a:cubicBezTo>
                  <a:cubicBezTo>
                    <a:pt x="7341870" y="7489189"/>
                    <a:pt x="7383780" y="7503160"/>
                    <a:pt x="7405370" y="7510780"/>
                  </a:cubicBezTo>
                  <a:cubicBezTo>
                    <a:pt x="7426960" y="7518400"/>
                    <a:pt x="7470140" y="7532370"/>
                    <a:pt x="7470140" y="7532370"/>
                  </a:cubicBezTo>
                  <a:cubicBezTo>
                    <a:pt x="7471410" y="7533639"/>
                    <a:pt x="7509510" y="7557770"/>
                    <a:pt x="7528560" y="7569200"/>
                  </a:cubicBezTo>
                  <a:cubicBezTo>
                    <a:pt x="7547610" y="7581900"/>
                    <a:pt x="7584440" y="7606030"/>
                    <a:pt x="7585710" y="7606030"/>
                  </a:cubicBezTo>
                  <a:cubicBezTo>
                    <a:pt x="7586980" y="7607300"/>
                    <a:pt x="7617460" y="7639050"/>
                    <a:pt x="7632700" y="7655560"/>
                  </a:cubicBezTo>
                  <a:cubicBezTo>
                    <a:pt x="7649210" y="7672070"/>
                    <a:pt x="7679690" y="7703820"/>
                    <a:pt x="7679690" y="7705089"/>
                  </a:cubicBezTo>
                  <a:cubicBezTo>
                    <a:pt x="7680960" y="7705089"/>
                    <a:pt x="7702550" y="7744460"/>
                    <a:pt x="7713980" y="7763510"/>
                  </a:cubicBezTo>
                  <a:cubicBezTo>
                    <a:pt x="7725410" y="7783830"/>
                    <a:pt x="7747000" y="7821930"/>
                    <a:pt x="7748270" y="7823200"/>
                  </a:cubicBezTo>
                  <a:cubicBezTo>
                    <a:pt x="7748270" y="7824470"/>
                    <a:pt x="7760970" y="7867650"/>
                    <a:pt x="7767320" y="7889239"/>
                  </a:cubicBezTo>
                  <a:cubicBezTo>
                    <a:pt x="7772400" y="7910830"/>
                    <a:pt x="7785100" y="7954010"/>
                    <a:pt x="7785100" y="7954010"/>
                  </a:cubicBezTo>
                  <a:cubicBezTo>
                    <a:pt x="7785100" y="7954010"/>
                    <a:pt x="7785100" y="7955280"/>
                    <a:pt x="7785100" y="7955280"/>
                  </a:cubicBezTo>
                  <a:cubicBezTo>
                    <a:pt x="7785100" y="7956550"/>
                    <a:pt x="7833360" y="8315960"/>
                    <a:pt x="7861300" y="8531860"/>
                  </a:cubicBezTo>
                  <a:cubicBezTo>
                    <a:pt x="7898130" y="8807450"/>
                    <a:pt x="7945120" y="9156700"/>
                    <a:pt x="7984490" y="9476739"/>
                  </a:cubicBezTo>
                  <a:cubicBezTo>
                    <a:pt x="8026400" y="9808210"/>
                    <a:pt x="8068310" y="10160000"/>
                    <a:pt x="8106410" y="10487660"/>
                  </a:cubicBezTo>
                  <a:cubicBezTo>
                    <a:pt x="8141970" y="10795000"/>
                    <a:pt x="8168640" y="11068050"/>
                    <a:pt x="8206740" y="11383010"/>
                  </a:cubicBezTo>
                  <a:cubicBezTo>
                    <a:pt x="8249920" y="11736070"/>
                    <a:pt x="8307070" y="12142470"/>
                    <a:pt x="8351520" y="12503150"/>
                  </a:cubicBezTo>
                  <a:cubicBezTo>
                    <a:pt x="8392160" y="12839700"/>
                    <a:pt x="8436610" y="13232130"/>
                    <a:pt x="8463280" y="13478509"/>
                  </a:cubicBezTo>
                  <a:cubicBezTo>
                    <a:pt x="8481060" y="13628370"/>
                    <a:pt x="8431530" y="13778230"/>
                    <a:pt x="8502650" y="13840459"/>
                  </a:cubicBezTo>
                  <a:cubicBezTo>
                    <a:pt x="8578850" y="13909039"/>
                    <a:pt x="8774430" y="13830300"/>
                    <a:pt x="8936990" y="13839189"/>
                  </a:cubicBezTo>
                  <a:cubicBezTo>
                    <a:pt x="9146540" y="13849350"/>
                    <a:pt x="9415780" y="13879830"/>
                    <a:pt x="9654540" y="13916659"/>
                  </a:cubicBezTo>
                  <a:cubicBezTo>
                    <a:pt x="9893300" y="13953489"/>
                    <a:pt x="10130790" y="14027150"/>
                    <a:pt x="10368280" y="14062709"/>
                  </a:cubicBezTo>
                  <a:cubicBezTo>
                    <a:pt x="10599420" y="14098270"/>
                    <a:pt x="10829290" y="14119859"/>
                    <a:pt x="11056620" y="14130020"/>
                  </a:cubicBezTo>
                  <a:cubicBezTo>
                    <a:pt x="11281410" y="14138909"/>
                    <a:pt x="11497310" y="14126209"/>
                    <a:pt x="11724640" y="14121130"/>
                  </a:cubicBezTo>
                  <a:cubicBezTo>
                    <a:pt x="11959590" y="14117320"/>
                    <a:pt x="12214860" y="14097000"/>
                    <a:pt x="12444730" y="14100809"/>
                  </a:cubicBezTo>
                  <a:cubicBezTo>
                    <a:pt x="12656820" y="14105889"/>
                    <a:pt x="12863830" y="14141450"/>
                    <a:pt x="13056870" y="14143989"/>
                  </a:cubicBezTo>
                  <a:cubicBezTo>
                    <a:pt x="13228320" y="14145259"/>
                    <a:pt x="13369289" y="14110970"/>
                    <a:pt x="13544550" y="14118589"/>
                  </a:cubicBezTo>
                  <a:cubicBezTo>
                    <a:pt x="13747750" y="14128750"/>
                    <a:pt x="14025880" y="14113509"/>
                    <a:pt x="14203680" y="14216380"/>
                  </a:cubicBezTo>
                  <a:cubicBezTo>
                    <a:pt x="14380211" y="14317980"/>
                    <a:pt x="14537689" y="14533880"/>
                    <a:pt x="14608811" y="14732000"/>
                  </a:cubicBezTo>
                  <a:cubicBezTo>
                    <a:pt x="14682470" y="14933930"/>
                    <a:pt x="14732000" y="15234920"/>
                    <a:pt x="14629130" y="15417800"/>
                  </a:cubicBezTo>
                  <a:cubicBezTo>
                    <a:pt x="14508480" y="15629889"/>
                    <a:pt x="14085570" y="15822930"/>
                    <a:pt x="13822680" y="15867380"/>
                  </a:cubicBezTo>
                  <a:cubicBezTo>
                    <a:pt x="13599161" y="15904209"/>
                    <a:pt x="13359130" y="15787370"/>
                    <a:pt x="13164820" y="15749270"/>
                  </a:cubicBezTo>
                  <a:cubicBezTo>
                    <a:pt x="13009880" y="15717520"/>
                    <a:pt x="12838430" y="15659100"/>
                    <a:pt x="12745720" y="15659100"/>
                  </a:cubicBezTo>
                  <a:cubicBezTo>
                    <a:pt x="12701270" y="15659100"/>
                    <a:pt x="12693650" y="15674339"/>
                    <a:pt x="12645390" y="15679420"/>
                  </a:cubicBezTo>
                  <a:cubicBezTo>
                    <a:pt x="12522200" y="15693389"/>
                    <a:pt x="12209780" y="15684500"/>
                    <a:pt x="11992610" y="15688309"/>
                  </a:cubicBezTo>
                  <a:cubicBezTo>
                    <a:pt x="11774170" y="15692120"/>
                    <a:pt x="11577320" y="15697200"/>
                    <a:pt x="11338560" y="15702280"/>
                  </a:cubicBezTo>
                  <a:cubicBezTo>
                    <a:pt x="11051540" y="15707359"/>
                    <a:pt x="10689590" y="15713709"/>
                    <a:pt x="10389870" y="15718789"/>
                  </a:cubicBezTo>
                  <a:cubicBezTo>
                    <a:pt x="10120630" y="15721330"/>
                    <a:pt x="9876790" y="15718789"/>
                    <a:pt x="9618980" y="15726409"/>
                  </a:cubicBezTo>
                  <a:cubicBezTo>
                    <a:pt x="9359900" y="15734030"/>
                    <a:pt x="9114790" y="15758159"/>
                    <a:pt x="8840470" y="15764509"/>
                  </a:cubicBezTo>
                  <a:cubicBezTo>
                    <a:pt x="8535670" y="15770859"/>
                    <a:pt x="8131810" y="15763239"/>
                    <a:pt x="7871460" y="15761970"/>
                  </a:cubicBezTo>
                  <a:cubicBezTo>
                    <a:pt x="7694930" y="15760700"/>
                    <a:pt x="7472680" y="15728950"/>
                    <a:pt x="7429500" y="15758159"/>
                  </a:cubicBezTo>
                  <a:cubicBezTo>
                    <a:pt x="7418070" y="15765780"/>
                    <a:pt x="7423150" y="15775939"/>
                    <a:pt x="7418070" y="15788639"/>
                  </a:cubicBezTo>
                  <a:cubicBezTo>
                    <a:pt x="7411720" y="15805150"/>
                    <a:pt x="7393940" y="15852139"/>
                    <a:pt x="7393940" y="15852139"/>
                  </a:cubicBezTo>
                  <a:cubicBezTo>
                    <a:pt x="7392670" y="15853409"/>
                    <a:pt x="7367270" y="15890239"/>
                    <a:pt x="7354570" y="15909289"/>
                  </a:cubicBezTo>
                  <a:cubicBezTo>
                    <a:pt x="7340600" y="15928339"/>
                    <a:pt x="7315200" y="15965170"/>
                    <a:pt x="7315200" y="15966439"/>
                  </a:cubicBezTo>
                  <a:cubicBezTo>
                    <a:pt x="7313930" y="15966439"/>
                    <a:pt x="7280910" y="15996920"/>
                    <a:pt x="7263130" y="16012159"/>
                  </a:cubicBezTo>
                  <a:cubicBezTo>
                    <a:pt x="7245350" y="16027400"/>
                    <a:pt x="7212330" y="16056609"/>
                    <a:pt x="7211060" y="16057880"/>
                  </a:cubicBezTo>
                  <a:cubicBezTo>
                    <a:pt x="7211060" y="16057880"/>
                    <a:pt x="7170420" y="16078200"/>
                    <a:pt x="7150100" y="16089630"/>
                  </a:cubicBezTo>
                  <a:cubicBezTo>
                    <a:pt x="7129780" y="16099789"/>
                    <a:pt x="7089140" y="16121380"/>
                    <a:pt x="7089140" y="16121380"/>
                  </a:cubicBezTo>
                  <a:cubicBezTo>
                    <a:pt x="7087870" y="16121380"/>
                    <a:pt x="7043420" y="16132809"/>
                    <a:pt x="7021830" y="16137889"/>
                  </a:cubicBezTo>
                  <a:cubicBezTo>
                    <a:pt x="6998970" y="16142970"/>
                    <a:pt x="6955790" y="16154400"/>
                    <a:pt x="6954520" y="16154400"/>
                  </a:cubicBezTo>
                  <a:cubicBezTo>
                    <a:pt x="6953250" y="16154400"/>
                    <a:pt x="6908800" y="16154400"/>
                    <a:pt x="6885940" y="16154400"/>
                  </a:cubicBezTo>
                  <a:cubicBezTo>
                    <a:pt x="6861810" y="16154400"/>
                    <a:pt x="6817360" y="16154400"/>
                    <a:pt x="6816090" y="16153130"/>
                  </a:cubicBezTo>
                  <a:cubicBezTo>
                    <a:pt x="6814820" y="16153130"/>
                    <a:pt x="6771640" y="16142970"/>
                    <a:pt x="6748780" y="16136620"/>
                  </a:cubicBezTo>
                  <a:cubicBezTo>
                    <a:pt x="6727190" y="16131539"/>
                    <a:pt x="6682740" y="16120109"/>
                    <a:pt x="6682740" y="16120109"/>
                  </a:cubicBezTo>
                  <a:cubicBezTo>
                    <a:pt x="6681470" y="16120109"/>
                    <a:pt x="6642100" y="16098520"/>
                    <a:pt x="6621780" y="16088359"/>
                  </a:cubicBezTo>
                  <a:cubicBezTo>
                    <a:pt x="6600190" y="16076930"/>
                    <a:pt x="6560820" y="16056609"/>
                    <a:pt x="6559550" y="16055339"/>
                  </a:cubicBezTo>
                  <a:cubicBezTo>
                    <a:pt x="6559550" y="16055339"/>
                    <a:pt x="6525260" y="16024859"/>
                    <a:pt x="6508750" y="16009620"/>
                  </a:cubicBezTo>
                  <a:cubicBezTo>
                    <a:pt x="6490970" y="15994380"/>
                    <a:pt x="6457950" y="15965170"/>
                    <a:pt x="6456680" y="15963900"/>
                  </a:cubicBezTo>
                  <a:cubicBezTo>
                    <a:pt x="6456680" y="15962630"/>
                    <a:pt x="6431280" y="15925800"/>
                    <a:pt x="6417310" y="15906750"/>
                  </a:cubicBezTo>
                  <a:cubicBezTo>
                    <a:pt x="6404610" y="15887700"/>
                    <a:pt x="6391910" y="15871189"/>
                    <a:pt x="6379210" y="15849600"/>
                  </a:cubicBezTo>
                  <a:cubicBezTo>
                    <a:pt x="6362700" y="15822930"/>
                    <a:pt x="6334760" y="15769589"/>
                    <a:pt x="6329680" y="15758159"/>
                  </a:cubicBezTo>
                  <a:cubicBezTo>
                    <a:pt x="6328410" y="15755620"/>
                    <a:pt x="6329680" y="15754350"/>
                    <a:pt x="6327140" y="15753080"/>
                  </a:cubicBezTo>
                  <a:cubicBezTo>
                    <a:pt x="6308090" y="15739109"/>
                    <a:pt x="6000750" y="15656559"/>
                    <a:pt x="5905500" y="15754350"/>
                  </a:cubicBezTo>
                  <a:cubicBezTo>
                    <a:pt x="5687060" y="15982950"/>
                    <a:pt x="5991860" y="17442180"/>
                    <a:pt x="5990590" y="18006059"/>
                  </a:cubicBezTo>
                  <a:cubicBezTo>
                    <a:pt x="5989320" y="18347689"/>
                    <a:pt x="5955030" y="18823939"/>
                    <a:pt x="5955030" y="18825209"/>
                  </a:cubicBezTo>
                  <a:cubicBezTo>
                    <a:pt x="5955030" y="18825209"/>
                    <a:pt x="5955030" y="18825209"/>
                    <a:pt x="5955030" y="18826480"/>
                  </a:cubicBezTo>
                  <a:cubicBezTo>
                    <a:pt x="5955030" y="18826480"/>
                    <a:pt x="5955030" y="18867120"/>
                    <a:pt x="5955030" y="18887439"/>
                  </a:cubicBezTo>
                  <a:cubicBezTo>
                    <a:pt x="5955030" y="18909030"/>
                    <a:pt x="5955030" y="18949670"/>
                    <a:pt x="5955030" y="18949670"/>
                  </a:cubicBezTo>
                  <a:cubicBezTo>
                    <a:pt x="5955030" y="18950939"/>
                    <a:pt x="5944870" y="18990309"/>
                    <a:pt x="5939790" y="19010630"/>
                  </a:cubicBezTo>
                  <a:cubicBezTo>
                    <a:pt x="5934710" y="19029680"/>
                    <a:pt x="5924550" y="19069050"/>
                    <a:pt x="5924550" y="19070320"/>
                  </a:cubicBezTo>
                  <a:cubicBezTo>
                    <a:pt x="5924550" y="19071589"/>
                    <a:pt x="5905500" y="19107150"/>
                    <a:pt x="5895340" y="19124930"/>
                  </a:cubicBezTo>
                  <a:cubicBezTo>
                    <a:pt x="5886450" y="19143980"/>
                    <a:pt x="5867400" y="19179539"/>
                    <a:pt x="5867400" y="19179539"/>
                  </a:cubicBezTo>
                  <a:cubicBezTo>
                    <a:pt x="5866130" y="19180809"/>
                    <a:pt x="5839460" y="19211289"/>
                    <a:pt x="5825490" y="19226530"/>
                  </a:cubicBezTo>
                  <a:cubicBezTo>
                    <a:pt x="5811520" y="19241770"/>
                    <a:pt x="5784850" y="19272250"/>
                    <a:pt x="5784850" y="19272250"/>
                  </a:cubicBezTo>
                  <a:cubicBezTo>
                    <a:pt x="5783580" y="19273520"/>
                    <a:pt x="5750560" y="19296380"/>
                    <a:pt x="5734050" y="19307809"/>
                  </a:cubicBezTo>
                  <a:cubicBezTo>
                    <a:pt x="5716270" y="19319239"/>
                    <a:pt x="5683250" y="19343370"/>
                    <a:pt x="5681980" y="19343370"/>
                  </a:cubicBezTo>
                  <a:cubicBezTo>
                    <a:pt x="5681980" y="19343370"/>
                    <a:pt x="5643880" y="19357339"/>
                    <a:pt x="5624830" y="19364959"/>
                  </a:cubicBezTo>
                  <a:cubicBezTo>
                    <a:pt x="5604510" y="19372580"/>
                    <a:pt x="5567680" y="19386550"/>
                    <a:pt x="5566410" y="19386550"/>
                  </a:cubicBezTo>
                  <a:cubicBezTo>
                    <a:pt x="5565140" y="19386550"/>
                    <a:pt x="5525770" y="19391630"/>
                    <a:pt x="5504180" y="19394170"/>
                  </a:cubicBezTo>
                  <a:cubicBezTo>
                    <a:pt x="5483860" y="19396709"/>
                    <a:pt x="5444490" y="19401789"/>
                    <a:pt x="5443220" y="19401789"/>
                  </a:cubicBezTo>
                  <a:cubicBezTo>
                    <a:pt x="5441950" y="19401789"/>
                    <a:pt x="5402580" y="19396709"/>
                    <a:pt x="5380990" y="19394170"/>
                  </a:cubicBezTo>
                  <a:cubicBezTo>
                    <a:pt x="5360670" y="19391630"/>
                    <a:pt x="5321300" y="19386550"/>
                    <a:pt x="5320030" y="19386550"/>
                  </a:cubicBezTo>
                  <a:cubicBezTo>
                    <a:pt x="5318760" y="19386550"/>
                    <a:pt x="5281930" y="19371309"/>
                    <a:pt x="5261610" y="19364959"/>
                  </a:cubicBezTo>
                  <a:cubicBezTo>
                    <a:pt x="5242560" y="19357339"/>
                    <a:pt x="5204460" y="19343370"/>
                    <a:pt x="5204460" y="19342100"/>
                  </a:cubicBezTo>
                  <a:cubicBezTo>
                    <a:pt x="5203190" y="19342100"/>
                    <a:pt x="5170170" y="19319239"/>
                    <a:pt x="5153660" y="19306539"/>
                  </a:cubicBezTo>
                  <a:cubicBezTo>
                    <a:pt x="5135880" y="19295109"/>
                    <a:pt x="5102860" y="19272250"/>
                    <a:pt x="5101590" y="19272250"/>
                  </a:cubicBezTo>
                  <a:cubicBezTo>
                    <a:pt x="5101590" y="19270980"/>
                    <a:pt x="5074920" y="19240500"/>
                    <a:pt x="5060950" y="19225259"/>
                  </a:cubicBezTo>
                  <a:cubicBezTo>
                    <a:pt x="5046980" y="19210020"/>
                    <a:pt x="5020310" y="19179539"/>
                    <a:pt x="5020310" y="19178270"/>
                  </a:cubicBezTo>
                  <a:cubicBezTo>
                    <a:pt x="5019040" y="19178270"/>
                    <a:pt x="5001260" y="19142709"/>
                    <a:pt x="4991100" y="19123659"/>
                  </a:cubicBezTo>
                  <a:cubicBezTo>
                    <a:pt x="4982210" y="19105880"/>
                    <a:pt x="4963160" y="19069050"/>
                    <a:pt x="4961890" y="19069050"/>
                  </a:cubicBezTo>
                  <a:cubicBezTo>
                    <a:pt x="4961890" y="19067780"/>
                    <a:pt x="4953000" y="19028409"/>
                    <a:pt x="4947920" y="19008089"/>
                  </a:cubicBezTo>
                  <a:cubicBezTo>
                    <a:pt x="4942840" y="18989039"/>
                    <a:pt x="4932680" y="18949670"/>
                    <a:pt x="4932680" y="18948400"/>
                  </a:cubicBezTo>
                  <a:cubicBezTo>
                    <a:pt x="4932680" y="18945859"/>
                    <a:pt x="4897120" y="18465800"/>
                    <a:pt x="4870450" y="18174970"/>
                  </a:cubicBezTo>
                  <a:cubicBezTo>
                    <a:pt x="4837430" y="17800320"/>
                    <a:pt x="4779010" y="17302480"/>
                    <a:pt x="4743450" y="16889730"/>
                  </a:cubicBezTo>
                  <a:cubicBezTo>
                    <a:pt x="4711700" y="16507459"/>
                    <a:pt x="4766310" y="15881350"/>
                    <a:pt x="4664710" y="15782289"/>
                  </a:cubicBezTo>
                  <a:cubicBezTo>
                    <a:pt x="4629150" y="15748000"/>
                    <a:pt x="4566920" y="15749270"/>
                    <a:pt x="4530090" y="15778480"/>
                  </a:cubicBezTo>
                  <a:cubicBezTo>
                    <a:pt x="4452620" y="15836900"/>
                    <a:pt x="4494530" y="16239489"/>
                    <a:pt x="4394200" y="16346170"/>
                  </a:cubicBezTo>
                  <a:cubicBezTo>
                    <a:pt x="4316730" y="16427450"/>
                    <a:pt x="4128770" y="16360139"/>
                    <a:pt x="4066540" y="16443961"/>
                  </a:cubicBezTo>
                  <a:cubicBezTo>
                    <a:pt x="3986530" y="16553180"/>
                    <a:pt x="4075430" y="16788130"/>
                    <a:pt x="4071620" y="17031970"/>
                  </a:cubicBezTo>
                  <a:cubicBezTo>
                    <a:pt x="4066540" y="17433289"/>
                    <a:pt x="4015740" y="18623280"/>
                    <a:pt x="4015740" y="18628359"/>
                  </a:cubicBezTo>
                  <a:cubicBezTo>
                    <a:pt x="4015740" y="18629630"/>
                    <a:pt x="4019550" y="18670270"/>
                    <a:pt x="4022090" y="18690589"/>
                  </a:cubicBezTo>
                  <a:cubicBezTo>
                    <a:pt x="4023360" y="18710909"/>
                    <a:pt x="4027170" y="18750280"/>
                    <a:pt x="4027170" y="18751550"/>
                  </a:cubicBezTo>
                  <a:cubicBezTo>
                    <a:pt x="4027170" y="18752820"/>
                    <a:pt x="4020820" y="18792189"/>
                    <a:pt x="4018280" y="18812509"/>
                  </a:cubicBezTo>
                  <a:cubicBezTo>
                    <a:pt x="4015740" y="18832830"/>
                    <a:pt x="4009390" y="18872200"/>
                    <a:pt x="4009390" y="18873470"/>
                  </a:cubicBezTo>
                  <a:cubicBezTo>
                    <a:pt x="4009390" y="18874739"/>
                    <a:pt x="3992880" y="18911570"/>
                    <a:pt x="3985260" y="18930620"/>
                  </a:cubicBezTo>
                  <a:cubicBezTo>
                    <a:pt x="3977640" y="18949670"/>
                    <a:pt x="3962400" y="18986500"/>
                    <a:pt x="3962400" y="18987770"/>
                  </a:cubicBezTo>
                  <a:cubicBezTo>
                    <a:pt x="3961130" y="18987770"/>
                    <a:pt x="3938270" y="19020789"/>
                    <a:pt x="3925570" y="19037300"/>
                  </a:cubicBezTo>
                  <a:cubicBezTo>
                    <a:pt x="3914140" y="19053809"/>
                    <a:pt x="3890010" y="19086830"/>
                    <a:pt x="3888740" y="19086830"/>
                  </a:cubicBezTo>
                  <a:cubicBezTo>
                    <a:pt x="3888740" y="19088100"/>
                    <a:pt x="3858260" y="19113500"/>
                    <a:pt x="3841750" y="19126200"/>
                  </a:cubicBezTo>
                  <a:cubicBezTo>
                    <a:pt x="3826510" y="19140170"/>
                    <a:pt x="3796030" y="19165570"/>
                    <a:pt x="3794760" y="19166839"/>
                  </a:cubicBezTo>
                  <a:cubicBezTo>
                    <a:pt x="3793490" y="19166839"/>
                    <a:pt x="3757930" y="19184620"/>
                    <a:pt x="3738880" y="19193509"/>
                  </a:cubicBezTo>
                  <a:cubicBezTo>
                    <a:pt x="3721100" y="19202400"/>
                    <a:pt x="3684270" y="19220180"/>
                    <a:pt x="3684270" y="19220180"/>
                  </a:cubicBezTo>
                  <a:cubicBezTo>
                    <a:pt x="3683000" y="19221450"/>
                    <a:pt x="3643630" y="19229070"/>
                    <a:pt x="3623310" y="19234150"/>
                  </a:cubicBezTo>
                  <a:cubicBezTo>
                    <a:pt x="3604260" y="19237959"/>
                    <a:pt x="3564890" y="19246850"/>
                    <a:pt x="3563620" y="19246850"/>
                  </a:cubicBezTo>
                  <a:cubicBezTo>
                    <a:pt x="3562350" y="19246850"/>
                    <a:pt x="3522980" y="19245580"/>
                    <a:pt x="3501390" y="19245580"/>
                  </a:cubicBezTo>
                  <a:cubicBezTo>
                    <a:pt x="3481070" y="19244309"/>
                    <a:pt x="3440430" y="19243039"/>
                    <a:pt x="3440430" y="19243039"/>
                  </a:cubicBezTo>
                  <a:cubicBezTo>
                    <a:pt x="3439160" y="19243039"/>
                    <a:pt x="3401060" y="19232880"/>
                    <a:pt x="3380740" y="19226530"/>
                  </a:cubicBezTo>
                  <a:cubicBezTo>
                    <a:pt x="3360420" y="19221450"/>
                    <a:pt x="3322320" y="19211289"/>
                    <a:pt x="3321050" y="19210020"/>
                  </a:cubicBezTo>
                  <a:cubicBezTo>
                    <a:pt x="3321050" y="19210020"/>
                    <a:pt x="3285490" y="19190970"/>
                    <a:pt x="3267710" y="19180809"/>
                  </a:cubicBezTo>
                  <a:cubicBezTo>
                    <a:pt x="3249930" y="19170650"/>
                    <a:pt x="3214370" y="19150330"/>
                    <a:pt x="3214370" y="19150330"/>
                  </a:cubicBezTo>
                  <a:cubicBezTo>
                    <a:pt x="3214370" y="19150330"/>
                    <a:pt x="3214370" y="19150330"/>
                    <a:pt x="3213100" y="19150330"/>
                  </a:cubicBezTo>
                  <a:cubicBezTo>
                    <a:pt x="3213100" y="19150330"/>
                    <a:pt x="3183890" y="19122389"/>
                    <a:pt x="3168650" y="19108420"/>
                  </a:cubicBezTo>
                  <a:cubicBezTo>
                    <a:pt x="3153410" y="19094450"/>
                    <a:pt x="3124200" y="19066509"/>
                    <a:pt x="3124200" y="19066509"/>
                  </a:cubicBezTo>
                  <a:cubicBezTo>
                    <a:pt x="3122930" y="19065239"/>
                    <a:pt x="3101340" y="19030950"/>
                    <a:pt x="3089910" y="19014439"/>
                  </a:cubicBezTo>
                  <a:cubicBezTo>
                    <a:pt x="3078480" y="18996659"/>
                    <a:pt x="3056890" y="18963639"/>
                    <a:pt x="3056890" y="18962370"/>
                  </a:cubicBezTo>
                  <a:cubicBezTo>
                    <a:pt x="3055620" y="18962370"/>
                    <a:pt x="3042920" y="18924270"/>
                    <a:pt x="3036570" y="18903950"/>
                  </a:cubicBezTo>
                  <a:cubicBezTo>
                    <a:pt x="3028950" y="18884900"/>
                    <a:pt x="3026410" y="18868389"/>
                    <a:pt x="3016250" y="18845530"/>
                  </a:cubicBezTo>
                  <a:cubicBezTo>
                    <a:pt x="3001010" y="18812509"/>
                    <a:pt x="2973070" y="18784570"/>
                    <a:pt x="2950210" y="18722339"/>
                  </a:cubicBezTo>
                  <a:cubicBezTo>
                    <a:pt x="2895600" y="18567400"/>
                    <a:pt x="2842260" y="18195289"/>
                    <a:pt x="2781300" y="17863820"/>
                  </a:cubicBezTo>
                  <a:cubicBezTo>
                    <a:pt x="2697480" y="17412970"/>
                    <a:pt x="2574290" y="16699230"/>
                    <a:pt x="2499360" y="16262350"/>
                  </a:cubicBezTo>
                  <a:cubicBezTo>
                    <a:pt x="2447290" y="15958820"/>
                    <a:pt x="2429510" y="15501620"/>
                    <a:pt x="2371090" y="15491461"/>
                  </a:cubicBezTo>
                  <a:cubicBezTo>
                    <a:pt x="2343150" y="15486380"/>
                    <a:pt x="2331720" y="15593061"/>
                    <a:pt x="2274570" y="15657830"/>
                  </a:cubicBezTo>
                  <a:cubicBezTo>
                    <a:pt x="2153920" y="15797530"/>
                    <a:pt x="1812290" y="16090900"/>
                    <a:pt x="1572260" y="16209011"/>
                  </a:cubicBezTo>
                  <a:cubicBezTo>
                    <a:pt x="1370330" y="16308070"/>
                    <a:pt x="1165860" y="16381730"/>
                    <a:pt x="952500" y="16365220"/>
                  </a:cubicBezTo>
                  <a:cubicBezTo>
                    <a:pt x="711200" y="16346170"/>
                    <a:pt x="359410" y="16226789"/>
                    <a:pt x="201930" y="16043911"/>
                  </a:cubicBezTo>
                  <a:cubicBezTo>
                    <a:pt x="48260" y="15868650"/>
                    <a:pt x="0" y="15304770"/>
                    <a:pt x="0" y="15304770"/>
                  </a:cubicBezTo>
                  <a:moveTo>
                    <a:pt x="1490980" y="14197330"/>
                  </a:moveTo>
                  <a:cubicBezTo>
                    <a:pt x="1879600" y="13666470"/>
                    <a:pt x="2007870" y="13669011"/>
                    <a:pt x="2053590" y="13558520"/>
                  </a:cubicBezTo>
                  <a:cubicBezTo>
                    <a:pt x="2133600" y="13359130"/>
                    <a:pt x="1915160" y="12519660"/>
                    <a:pt x="1896110" y="12517120"/>
                  </a:cubicBezTo>
                  <a:cubicBezTo>
                    <a:pt x="1893570" y="12517120"/>
                    <a:pt x="1893570" y="12523470"/>
                    <a:pt x="1891030" y="12532360"/>
                  </a:cubicBezTo>
                  <a:cubicBezTo>
                    <a:pt x="1868170" y="12597130"/>
                    <a:pt x="1681480" y="13105130"/>
                    <a:pt x="1615440" y="13366750"/>
                  </a:cubicBezTo>
                  <a:cubicBezTo>
                    <a:pt x="1558290" y="13590270"/>
                    <a:pt x="1521460" y="13850620"/>
                    <a:pt x="1503680" y="14001750"/>
                  </a:cubicBezTo>
                  <a:cubicBezTo>
                    <a:pt x="1493520" y="14084300"/>
                    <a:pt x="1490980" y="14197330"/>
                    <a:pt x="1490980" y="14197330"/>
                  </a:cubicBezTo>
                  <a:moveTo>
                    <a:pt x="5664200" y="7472680"/>
                  </a:moveTo>
                  <a:cubicBezTo>
                    <a:pt x="5670550" y="7862570"/>
                    <a:pt x="5689600" y="7862570"/>
                    <a:pt x="5689600" y="7862570"/>
                  </a:cubicBezTo>
                  <a:cubicBezTo>
                    <a:pt x="5690870" y="7862570"/>
                    <a:pt x="5728970" y="7886700"/>
                    <a:pt x="5745480" y="7898130"/>
                  </a:cubicBezTo>
                  <a:cubicBezTo>
                    <a:pt x="5760720" y="7908290"/>
                    <a:pt x="5781040" y="7929880"/>
                    <a:pt x="5787390" y="7924800"/>
                  </a:cubicBezTo>
                  <a:cubicBezTo>
                    <a:pt x="5801360" y="7914640"/>
                    <a:pt x="5746750" y="7777480"/>
                    <a:pt x="5726430" y="7702550"/>
                  </a:cubicBezTo>
                  <a:cubicBezTo>
                    <a:pt x="5706110" y="7626350"/>
                    <a:pt x="5664200" y="7472680"/>
                    <a:pt x="5664200" y="74726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3022283" y="-434340"/>
            <a:ext cx="7889557" cy="6015990"/>
            <a:chOff x="0" y="0"/>
            <a:chExt cx="10519410" cy="80213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46990"/>
              <a:ext cx="10445750" cy="8136890"/>
            </a:xfrm>
            <a:custGeom>
              <a:avLst/>
              <a:gdLst/>
              <a:ahLst/>
              <a:cxnLst/>
              <a:rect r="r" b="b" t="t" l="l"/>
              <a:pathLst>
                <a:path h="8136890" w="10445750">
                  <a:moveTo>
                    <a:pt x="0" y="744220"/>
                  </a:moveTo>
                  <a:cubicBezTo>
                    <a:pt x="0" y="742950"/>
                    <a:pt x="13970" y="687070"/>
                    <a:pt x="20320" y="657860"/>
                  </a:cubicBezTo>
                  <a:cubicBezTo>
                    <a:pt x="26670" y="628650"/>
                    <a:pt x="39370" y="572770"/>
                    <a:pt x="40640" y="571500"/>
                  </a:cubicBezTo>
                  <a:cubicBezTo>
                    <a:pt x="40640" y="570230"/>
                    <a:pt x="67310" y="519430"/>
                    <a:pt x="80010" y="492760"/>
                  </a:cubicBezTo>
                  <a:cubicBezTo>
                    <a:pt x="93980" y="466090"/>
                    <a:pt x="120650" y="414020"/>
                    <a:pt x="120650" y="414020"/>
                  </a:cubicBezTo>
                  <a:cubicBezTo>
                    <a:pt x="121920" y="412750"/>
                    <a:pt x="160020" y="368300"/>
                    <a:pt x="179070" y="346710"/>
                  </a:cubicBezTo>
                  <a:cubicBezTo>
                    <a:pt x="198120" y="323850"/>
                    <a:pt x="236220" y="280670"/>
                    <a:pt x="236220" y="279400"/>
                  </a:cubicBezTo>
                  <a:cubicBezTo>
                    <a:pt x="237490" y="278130"/>
                    <a:pt x="284480" y="245110"/>
                    <a:pt x="308610" y="228600"/>
                  </a:cubicBezTo>
                  <a:cubicBezTo>
                    <a:pt x="332740" y="210820"/>
                    <a:pt x="379730" y="177800"/>
                    <a:pt x="381000" y="176530"/>
                  </a:cubicBezTo>
                  <a:cubicBezTo>
                    <a:pt x="382270" y="176530"/>
                    <a:pt x="436880" y="154940"/>
                    <a:pt x="463550" y="144780"/>
                  </a:cubicBezTo>
                  <a:cubicBezTo>
                    <a:pt x="491490" y="133350"/>
                    <a:pt x="544830" y="111760"/>
                    <a:pt x="546100" y="111760"/>
                  </a:cubicBezTo>
                  <a:cubicBezTo>
                    <a:pt x="547370" y="111760"/>
                    <a:pt x="605790" y="104140"/>
                    <a:pt x="633730" y="100330"/>
                  </a:cubicBezTo>
                  <a:cubicBezTo>
                    <a:pt x="661670" y="96520"/>
                    <a:pt x="713740" y="88900"/>
                    <a:pt x="716280" y="88900"/>
                  </a:cubicBezTo>
                  <a:cubicBezTo>
                    <a:pt x="717550" y="88900"/>
                    <a:pt x="721360" y="88900"/>
                    <a:pt x="722630" y="88900"/>
                  </a:cubicBezTo>
                  <a:cubicBezTo>
                    <a:pt x="722630" y="88900"/>
                    <a:pt x="722630" y="88900"/>
                    <a:pt x="723900" y="88900"/>
                  </a:cubicBezTo>
                  <a:cubicBezTo>
                    <a:pt x="742950" y="88900"/>
                    <a:pt x="1127760" y="52070"/>
                    <a:pt x="1348740" y="38100"/>
                  </a:cubicBezTo>
                  <a:cubicBezTo>
                    <a:pt x="1598930" y="22860"/>
                    <a:pt x="1894840" y="7620"/>
                    <a:pt x="2147570" y="3810"/>
                  </a:cubicBezTo>
                  <a:cubicBezTo>
                    <a:pt x="2376170" y="0"/>
                    <a:pt x="2579370" y="7620"/>
                    <a:pt x="2802890" y="11430"/>
                  </a:cubicBezTo>
                  <a:cubicBezTo>
                    <a:pt x="3036570" y="16510"/>
                    <a:pt x="3265170" y="17780"/>
                    <a:pt x="3520440" y="31750"/>
                  </a:cubicBezTo>
                  <a:cubicBezTo>
                    <a:pt x="3812540" y="48260"/>
                    <a:pt x="4173220" y="87630"/>
                    <a:pt x="4457700" y="107950"/>
                  </a:cubicBezTo>
                  <a:cubicBezTo>
                    <a:pt x="4697730" y="125730"/>
                    <a:pt x="4884420" y="142240"/>
                    <a:pt x="5119370" y="148590"/>
                  </a:cubicBezTo>
                  <a:cubicBezTo>
                    <a:pt x="5389880" y="156210"/>
                    <a:pt x="5697220" y="146050"/>
                    <a:pt x="5986780" y="143510"/>
                  </a:cubicBezTo>
                  <a:cubicBezTo>
                    <a:pt x="6277610" y="142240"/>
                    <a:pt x="6563360" y="138430"/>
                    <a:pt x="6859270" y="138430"/>
                  </a:cubicBezTo>
                  <a:cubicBezTo>
                    <a:pt x="7167880" y="138430"/>
                    <a:pt x="7489190" y="133350"/>
                    <a:pt x="7802880" y="142240"/>
                  </a:cubicBezTo>
                  <a:cubicBezTo>
                    <a:pt x="8115300" y="149860"/>
                    <a:pt x="8500110" y="191770"/>
                    <a:pt x="8735060" y="187960"/>
                  </a:cubicBezTo>
                  <a:cubicBezTo>
                    <a:pt x="8878570" y="186690"/>
                    <a:pt x="8954770" y="166370"/>
                    <a:pt x="9081770" y="161290"/>
                  </a:cubicBezTo>
                  <a:cubicBezTo>
                    <a:pt x="9236710" y="153670"/>
                    <a:pt x="9597390" y="156210"/>
                    <a:pt x="9599930" y="156210"/>
                  </a:cubicBezTo>
                  <a:cubicBezTo>
                    <a:pt x="9601200" y="156210"/>
                    <a:pt x="9659620" y="162560"/>
                    <a:pt x="9688830" y="166370"/>
                  </a:cubicBezTo>
                  <a:cubicBezTo>
                    <a:pt x="9718040" y="170180"/>
                    <a:pt x="9776460" y="176530"/>
                    <a:pt x="9777730" y="177800"/>
                  </a:cubicBezTo>
                  <a:cubicBezTo>
                    <a:pt x="9779000" y="177800"/>
                    <a:pt x="9833610" y="198120"/>
                    <a:pt x="9861550" y="209550"/>
                  </a:cubicBezTo>
                  <a:cubicBezTo>
                    <a:pt x="9889490" y="219710"/>
                    <a:pt x="9944100" y="240030"/>
                    <a:pt x="9945370" y="241300"/>
                  </a:cubicBezTo>
                  <a:cubicBezTo>
                    <a:pt x="9946640" y="241300"/>
                    <a:pt x="9993630" y="274320"/>
                    <a:pt x="10019030" y="292100"/>
                  </a:cubicBezTo>
                  <a:cubicBezTo>
                    <a:pt x="10043160" y="308610"/>
                    <a:pt x="10091420" y="341630"/>
                    <a:pt x="10092690" y="341630"/>
                  </a:cubicBezTo>
                  <a:cubicBezTo>
                    <a:pt x="10092690" y="342900"/>
                    <a:pt x="10092690" y="342900"/>
                    <a:pt x="10092690" y="342900"/>
                  </a:cubicBezTo>
                  <a:cubicBezTo>
                    <a:pt x="10092690" y="342900"/>
                    <a:pt x="10132060" y="387350"/>
                    <a:pt x="10151110" y="408940"/>
                  </a:cubicBezTo>
                  <a:cubicBezTo>
                    <a:pt x="10171430" y="431800"/>
                    <a:pt x="10209530" y="474980"/>
                    <a:pt x="10210800" y="476250"/>
                  </a:cubicBezTo>
                  <a:cubicBezTo>
                    <a:pt x="10210800" y="477520"/>
                    <a:pt x="10238740" y="529590"/>
                    <a:pt x="10252710" y="554990"/>
                  </a:cubicBezTo>
                  <a:cubicBezTo>
                    <a:pt x="10266680" y="581660"/>
                    <a:pt x="10293350" y="633730"/>
                    <a:pt x="10293350" y="635000"/>
                  </a:cubicBezTo>
                  <a:cubicBezTo>
                    <a:pt x="10294620" y="636270"/>
                    <a:pt x="10308590" y="692150"/>
                    <a:pt x="10314940" y="721360"/>
                  </a:cubicBezTo>
                  <a:cubicBezTo>
                    <a:pt x="10322560" y="750570"/>
                    <a:pt x="10336530" y="806450"/>
                    <a:pt x="10336530" y="807720"/>
                  </a:cubicBezTo>
                  <a:cubicBezTo>
                    <a:pt x="10336530" y="808990"/>
                    <a:pt x="10336530" y="867410"/>
                    <a:pt x="10336530" y="897890"/>
                  </a:cubicBezTo>
                  <a:cubicBezTo>
                    <a:pt x="10336530" y="927100"/>
                    <a:pt x="10336530" y="985520"/>
                    <a:pt x="10336530" y="986790"/>
                  </a:cubicBezTo>
                  <a:cubicBezTo>
                    <a:pt x="10336530" y="988060"/>
                    <a:pt x="10314940" y="1029970"/>
                    <a:pt x="10320020" y="1052830"/>
                  </a:cubicBezTo>
                  <a:cubicBezTo>
                    <a:pt x="10328910" y="1085850"/>
                    <a:pt x="10403840" y="1101090"/>
                    <a:pt x="10416540" y="1154430"/>
                  </a:cubicBezTo>
                  <a:cubicBezTo>
                    <a:pt x="10445750" y="1267460"/>
                    <a:pt x="10255250" y="1581150"/>
                    <a:pt x="10250170" y="1760220"/>
                  </a:cubicBezTo>
                  <a:cubicBezTo>
                    <a:pt x="10246360" y="1899920"/>
                    <a:pt x="10306050" y="1993900"/>
                    <a:pt x="10330180" y="2137410"/>
                  </a:cubicBezTo>
                  <a:cubicBezTo>
                    <a:pt x="10359390" y="2320290"/>
                    <a:pt x="10393680" y="2614930"/>
                    <a:pt x="10403840" y="2773680"/>
                  </a:cubicBezTo>
                  <a:cubicBezTo>
                    <a:pt x="10408920" y="2870200"/>
                    <a:pt x="10408920" y="2947670"/>
                    <a:pt x="10403840" y="3004820"/>
                  </a:cubicBezTo>
                  <a:cubicBezTo>
                    <a:pt x="10401300" y="3039110"/>
                    <a:pt x="10393680" y="3059430"/>
                    <a:pt x="10391140" y="3086100"/>
                  </a:cubicBezTo>
                  <a:cubicBezTo>
                    <a:pt x="10387330" y="3114040"/>
                    <a:pt x="10391140" y="3147060"/>
                    <a:pt x="10386060" y="3169920"/>
                  </a:cubicBezTo>
                  <a:cubicBezTo>
                    <a:pt x="10383520" y="3185160"/>
                    <a:pt x="10374630" y="3195320"/>
                    <a:pt x="10370820" y="3208020"/>
                  </a:cubicBezTo>
                  <a:cubicBezTo>
                    <a:pt x="10367010" y="3220720"/>
                    <a:pt x="10369550" y="3233420"/>
                    <a:pt x="10364470" y="3248660"/>
                  </a:cubicBezTo>
                  <a:cubicBezTo>
                    <a:pt x="10356850" y="3270250"/>
                    <a:pt x="10336530" y="3296920"/>
                    <a:pt x="10325100" y="3322320"/>
                  </a:cubicBezTo>
                  <a:cubicBezTo>
                    <a:pt x="10313670" y="3347720"/>
                    <a:pt x="10306050" y="3380740"/>
                    <a:pt x="10294620" y="3399790"/>
                  </a:cubicBezTo>
                  <a:cubicBezTo>
                    <a:pt x="10285730" y="3413760"/>
                    <a:pt x="10275570" y="3420110"/>
                    <a:pt x="10267950" y="3431540"/>
                  </a:cubicBezTo>
                  <a:cubicBezTo>
                    <a:pt x="10260330" y="3442970"/>
                    <a:pt x="10257790" y="3455670"/>
                    <a:pt x="10247630" y="3468370"/>
                  </a:cubicBezTo>
                  <a:cubicBezTo>
                    <a:pt x="10234930" y="3486150"/>
                    <a:pt x="10206990" y="3505200"/>
                    <a:pt x="10187940" y="3525520"/>
                  </a:cubicBezTo>
                  <a:cubicBezTo>
                    <a:pt x="10168890" y="3545840"/>
                    <a:pt x="10151110" y="3573780"/>
                    <a:pt x="10133330" y="3589020"/>
                  </a:cubicBezTo>
                  <a:cubicBezTo>
                    <a:pt x="10121900" y="3599180"/>
                    <a:pt x="10109200" y="3601720"/>
                    <a:pt x="10097770" y="3610610"/>
                  </a:cubicBezTo>
                  <a:cubicBezTo>
                    <a:pt x="10087610" y="3618230"/>
                    <a:pt x="10081260" y="3629660"/>
                    <a:pt x="10068560" y="3638550"/>
                  </a:cubicBezTo>
                  <a:cubicBezTo>
                    <a:pt x="10049510" y="3651250"/>
                    <a:pt x="10016490" y="3660140"/>
                    <a:pt x="9992360" y="3674110"/>
                  </a:cubicBezTo>
                  <a:cubicBezTo>
                    <a:pt x="9968230" y="3686810"/>
                    <a:pt x="9942830" y="3708400"/>
                    <a:pt x="9921240" y="3716020"/>
                  </a:cubicBezTo>
                  <a:cubicBezTo>
                    <a:pt x="9906000" y="3722370"/>
                    <a:pt x="9893300" y="3721100"/>
                    <a:pt x="9880600" y="3724910"/>
                  </a:cubicBezTo>
                  <a:cubicBezTo>
                    <a:pt x="9867900" y="3729990"/>
                    <a:pt x="9859010" y="3738880"/>
                    <a:pt x="9842500" y="3742690"/>
                  </a:cubicBezTo>
                  <a:cubicBezTo>
                    <a:pt x="9820910" y="3749040"/>
                    <a:pt x="9787890" y="3747770"/>
                    <a:pt x="9759950" y="3751580"/>
                  </a:cubicBezTo>
                  <a:cubicBezTo>
                    <a:pt x="9733280" y="3756660"/>
                    <a:pt x="9701530" y="3768090"/>
                    <a:pt x="9678670" y="3769360"/>
                  </a:cubicBezTo>
                  <a:cubicBezTo>
                    <a:pt x="9663430" y="3770630"/>
                    <a:pt x="9652000" y="3765550"/>
                    <a:pt x="9638030" y="3765550"/>
                  </a:cubicBezTo>
                  <a:cubicBezTo>
                    <a:pt x="9624060" y="3765550"/>
                    <a:pt x="9612630" y="3770630"/>
                    <a:pt x="9596120" y="3769360"/>
                  </a:cubicBezTo>
                  <a:cubicBezTo>
                    <a:pt x="9573260" y="3768090"/>
                    <a:pt x="9542780" y="3756660"/>
                    <a:pt x="9514840" y="3751580"/>
                  </a:cubicBezTo>
                  <a:cubicBezTo>
                    <a:pt x="9488170" y="3747770"/>
                    <a:pt x="9455150" y="3749040"/>
                    <a:pt x="9432290" y="3742690"/>
                  </a:cubicBezTo>
                  <a:cubicBezTo>
                    <a:pt x="9417050" y="3738880"/>
                    <a:pt x="9408160" y="3729990"/>
                    <a:pt x="9395460" y="3724910"/>
                  </a:cubicBezTo>
                  <a:cubicBezTo>
                    <a:pt x="9381490" y="3721100"/>
                    <a:pt x="9368790" y="3722370"/>
                    <a:pt x="9354820" y="3716020"/>
                  </a:cubicBezTo>
                  <a:cubicBezTo>
                    <a:pt x="9333230" y="3708400"/>
                    <a:pt x="9307830" y="3686810"/>
                    <a:pt x="9282430" y="3674110"/>
                  </a:cubicBezTo>
                  <a:cubicBezTo>
                    <a:pt x="9258300" y="3660140"/>
                    <a:pt x="9226550" y="3651250"/>
                    <a:pt x="9207500" y="3638550"/>
                  </a:cubicBezTo>
                  <a:cubicBezTo>
                    <a:pt x="9194800" y="3629660"/>
                    <a:pt x="9188450" y="3618230"/>
                    <a:pt x="9177020" y="3610610"/>
                  </a:cubicBezTo>
                  <a:cubicBezTo>
                    <a:pt x="9166860" y="3601720"/>
                    <a:pt x="9154160" y="3599180"/>
                    <a:pt x="9141460" y="3589020"/>
                  </a:cubicBezTo>
                  <a:cubicBezTo>
                    <a:pt x="9124950" y="3573780"/>
                    <a:pt x="9107170" y="3545840"/>
                    <a:pt x="9088120" y="3525520"/>
                  </a:cubicBezTo>
                  <a:cubicBezTo>
                    <a:pt x="9069070" y="3505200"/>
                    <a:pt x="9041130" y="3486150"/>
                    <a:pt x="9027160" y="3468370"/>
                  </a:cubicBezTo>
                  <a:cubicBezTo>
                    <a:pt x="9018270" y="3455670"/>
                    <a:pt x="9015730" y="3442970"/>
                    <a:pt x="9008110" y="3431540"/>
                  </a:cubicBezTo>
                  <a:cubicBezTo>
                    <a:pt x="9000490" y="3420110"/>
                    <a:pt x="8989060" y="3413760"/>
                    <a:pt x="8981440" y="3399790"/>
                  </a:cubicBezTo>
                  <a:cubicBezTo>
                    <a:pt x="8970010" y="3380740"/>
                    <a:pt x="8962390" y="3347720"/>
                    <a:pt x="8950960" y="3322320"/>
                  </a:cubicBezTo>
                  <a:cubicBezTo>
                    <a:pt x="8938260" y="3296920"/>
                    <a:pt x="8919210" y="3270250"/>
                    <a:pt x="8911590" y="3248660"/>
                  </a:cubicBezTo>
                  <a:cubicBezTo>
                    <a:pt x="8906510" y="3233420"/>
                    <a:pt x="8909050" y="3220720"/>
                    <a:pt x="8905240" y="3208020"/>
                  </a:cubicBezTo>
                  <a:cubicBezTo>
                    <a:pt x="8901430" y="3194050"/>
                    <a:pt x="8892540" y="3185160"/>
                    <a:pt x="8890000" y="3168650"/>
                  </a:cubicBezTo>
                  <a:cubicBezTo>
                    <a:pt x="8884920" y="3147060"/>
                    <a:pt x="8887460" y="3114040"/>
                    <a:pt x="8884920" y="3086100"/>
                  </a:cubicBezTo>
                  <a:cubicBezTo>
                    <a:pt x="8882380" y="3059430"/>
                    <a:pt x="8870950" y="3023870"/>
                    <a:pt x="8870950" y="3004820"/>
                  </a:cubicBezTo>
                  <a:cubicBezTo>
                    <a:pt x="8872220" y="2993390"/>
                    <a:pt x="8877300" y="2988310"/>
                    <a:pt x="8878570" y="2976880"/>
                  </a:cubicBezTo>
                  <a:cubicBezTo>
                    <a:pt x="8881110" y="2962910"/>
                    <a:pt x="8874760" y="2927350"/>
                    <a:pt x="8876030" y="2921000"/>
                  </a:cubicBezTo>
                  <a:cubicBezTo>
                    <a:pt x="8876030" y="2921000"/>
                    <a:pt x="8876030" y="2921000"/>
                    <a:pt x="8876030" y="2919730"/>
                  </a:cubicBezTo>
                  <a:cubicBezTo>
                    <a:pt x="8876030" y="2914650"/>
                    <a:pt x="8853170" y="2885440"/>
                    <a:pt x="8840470" y="2866390"/>
                  </a:cubicBezTo>
                  <a:cubicBezTo>
                    <a:pt x="8825230" y="2842260"/>
                    <a:pt x="8790940" y="2791460"/>
                    <a:pt x="8789670" y="2790190"/>
                  </a:cubicBezTo>
                  <a:cubicBezTo>
                    <a:pt x="8789670" y="2788920"/>
                    <a:pt x="8769350" y="2733040"/>
                    <a:pt x="8759190" y="2703830"/>
                  </a:cubicBezTo>
                  <a:cubicBezTo>
                    <a:pt x="8749030" y="2675890"/>
                    <a:pt x="8728710" y="2620010"/>
                    <a:pt x="8728710" y="2618740"/>
                  </a:cubicBezTo>
                  <a:cubicBezTo>
                    <a:pt x="8728710" y="2617470"/>
                    <a:pt x="8722360" y="2557780"/>
                    <a:pt x="8719820" y="2527300"/>
                  </a:cubicBezTo>
                  <a:cubicBezTo>
                    <a:pt x="8716010" y="2496820"/>
                    <a:pt x="8709660" y="2438400"/>
                    <a:pt x="8709660" y="2437130"/>
                  </a:cubicBezTo>
                  <a:cubicBezTo>
                    <a:pt x="8709660" y="2437130"/>
                    <a:pt x="8710930" y="2396490"/>
                    <a:pt x="8712200" y="2374900"/>
                  </a:cubicBezTo>
                  <a:cubicBezTo>
                    <a:pt x="8712200" y="2353310"/>
                    <a:pt x="8729980" y="2317750"/>
                    <a:pt x="8716010" y="2310130"/>
                  </a:cubicBezTo>
                  <a:cubicBezTo>
                    <a:pt x="8679180" y="2286000"/>
                    <a:pt x="8417560" y="2484120"/>
                    <a:pt x="8249920" y="2566670"/>
                  </a:cubicBezTo>
                  <a:cubicBezTo>
                    <a:pt x="8061960" y="2659380"/>
                    <a:pt x="7849870" y="2747010"/>
                    <a:pt x="7641590" y="2833370"/>
                  </a:cubicBezTo>
                  <a:cubicBezTo>
                    <a:pt x="7425690" y="2922270"/>
                    <a:pt x="7194550" y="2998470"/>
                    <a:pt x="6974840" y="3091180"/>
                  </a:cubicBezTo>
                  <a:cubicBezTo>
                    <a:pt x="6755130" y="3183890"/>
                    <a:pt x="6548120" y="3275330"/>
                    <a:pt x="6322060" y="3392170"/>
                  </a:cubicBezTo>
                  <a:cubicBezTo>
                    <a:pt x="6065520" y="3525520"/>
                    <a:pt x="5769610" y="3710940"/>
                    <a:pt x="5516880" y="3855720"/>
                  </a:cubicBezTo>
                  <a:cubicBezTo>
                    <a:pt x="5293360" y="3985260"/>
                    <a:pt x="5100320" y="4105910"/>
                    <a:pt x="4880610" y="4220210"/>
                  </a:cubicBezTo>
                  <a:cubicBezTo>
                    <a:pt x="4654550" y="4337050"/>
                    <a:pt x="4434840" y="4453890"/>
                    <a:pt x="4177030" y="4547870"/>
                  </a:cubicBezTo>
                  <a:cubicBezTo>
                    <a:pt x="3887470" y="4654550"/>
                    <a:pt x="3343910" y="4800600"/>
                    <a:pt x="3220720" y="4808220"/>
                  </a:cubicBezTo>
                  <a:cubicBezTo>
                    <a:pt x="3191510" y="4809490"/>
                    <a:pt x="3177540" y="4790440"/>
                    <a:pt x="3166110" y="4800600"/>
                  </a:cubicBezTo>
                  <a:cubicBezTo>
                    <a:pt x="3147060" y="4817110"/>
                    <a:pt x="3153410" y="4954270"/>
                    <a:pt x="3172460" y="4964430"/>
                  </a:cubicBezTo>
                  <a:cubicBezTo>
                    <a:pt x="3182620" y="4969510"/>
                    <a:pt x="3219450" y="4935220"/>
                    <a:pt x="3220720" y="4933950"/>
                  </a:cubicBezTo>
                  <a:cubicBezTo>
                    <a:pt x="3221990" y="4933950"/>
                    <a:pt x="3274060" y="4917440"/>
                    <a:pt x="3299460" y="4909820"/>
                  </a:cubicBezTo>
                  <a:cubicBezTo>
                    <a:pt x="3326130" y="4900930"/>
                    <a:pt x="3378200" y="4884420"/>
                    <a:pt x="3379470" y="4884420"/>
                  </a:cubicBezTo>
                  <a:cubicBezTo>
                    <a:pt x="3380740" y="4884420"/>
                    <a:pt x="3434080" y="4880610"/>
                    <a:pt x="3462020" y="4879340"/>
                  </a:cubicBezTo>
                  <a:cubicBezTo>
                    <a:pt x="3489960" y="4878070"/>
                    <a:pt x="3543300" y="4874260"/>
                    <a:pt x="3544570" y="4874260"/>
                  </a:cubicBezTo>
                  <a:cubicBezTo>
                    <a:pt x="3545840" y="4874260"/>
                    <a:pt x="3599180" y="4884420"/>
                    <a:pt x="3625850" y="4889500"/>
                  </a:cubicBezTo>
                  <a:cubicBezTo>
                    <a:pt x="3653790" y="4894580"/>
                    <a:pt x="3707130" y="4903470"/>
                    <a:pt x="3708400" y="4903470"/>
                  </a:cubicBezTo>
                  <a:cubicBezTo>
                    <a:pt x="3709670" y="4904740"/>
                    <a:pt x="3759200" y="4926330"/>
                    <a:pt x="3783330" y="4937760"/>
                  </a:cubicBezTo>
                  <a:cubicBezTo>
                    <a:pt x="3808730" y="4949190"/>
                    <a:pt x="3858260" y="4970780"/>
                    <a:pt x="3859530" y="4972050"/>
                  </a:cubicBezTo>
                  <a:cubicBezTo>
                    <a:pt x="3860800" y="4972050"/>
                    <a:pt x="3903980" y="5006340"/>
                    <a:pt x="3925570" y="5022850"/>
                  </a:cubicBezTo>
                  <a:cubicBezTo>
                    <a:pt x="3947160" y="5039360"/>
                    <a:pt x="3990340" y="5073650"/>
                    <a:pt x="3990340" y="5073650"/>
                  </a:cubicBezTo>
                  <a:cubicBezTo>
                    <a:pt x="3991610" y="5074920"/>
                    <a:pt x="4024630" y="5116830"/>
                    <a:pt x="4042410" y="5139690"/>
                  </a:cubicBezTo>
                  <a:cubicBezTo>
                    <a:pt x="4058920" y="5161280"/>
                    <a:pt x="4093210" y="5203190"/>
                    <a:pt x="4093210" y="5204460"/>
                  </a:cubicBezTo>
                  <a:cubicBezTo>
                    <a:pt x="4094480" y="5205730"/>
                    <a:pt x="4116070" y="5255260"/>
                    <a:pt x="4127500" y="5279390"/>
                  </a:cubicBezTo>
                  <a:cubicBezTo>
                    <a:pt x="4138930" y="5304790"/>
                    <a:pt x="4161790" y="5354320"/>
                    <a:pt x="4161790" y="5355590"/>
                  </a:cubicBezTo>
                  <a:cubicBezTo>
                    <a:pt x="4161790" y="5356860"/>
                    <a:pt x="4171950" y="5410200"/>
                    <a:pt x="4177030" y="5436870"/>
                  </a:cubicBezTo>
                  <a:cubicBezTo>
                    <a:pt x="4182110" y="5464810"/>
                    <a:pt x="4192270" y="5518150"/>
                    <a:pt x="4192270" y="5519420"/>
                  </a:cubicBezTo>
                  <a:cubicBezTo>
                    <a:pt x="4192270" y="5519420"/>
                    <a:pt x="4188460" y="5574030"/>
                    <a:pt x="4187190" y="5601970"/>
                  </a:cubicBezTo>
                  <a:cubicBezTo>
                    <a:pt x="4185920" y="5629910"/>
                    <a:pt x="4182110" y="5683250"/>
                    <a:pt x="4182110" y="5684520"/>
                  </a:cubicBezTo>
                  <a:cubicBezTo>
                    <a:pt x="4182110" y="5685790"/>
                    <a:pt x="4165600" y="5737860"/>
                    <a:pt x="4157980" y="5764530"/>
                  </a:cubicBezTo>
                  <a:cubicBezTo>
                    <a:pt x="4149090" y="5789930"/>
                    <a:pt x="4133850" y="5842000"/>
                    <a:pt x="4133850" y="5843270"/>
                  </a:cubicBezTo>
                  <a:cubicBezTo>
                    <a:pt x="4132580" y="5844540"/>
                    <a:pt x="4104640" y="5890260"/>
                    <a:pt x="4090670" y="5914390"/>
                  </a:cubicBezTo>
                  <a:cubicBezTo>
                    <a:pt x="4076700" y="5938520"/>
                    <a:pt x="4048760" y="5984240"/>
                    <a:pt x="4047490" y="5985510"/>
                  </a:cubicBezTo>
                  <a:cubicBezTo>
                    <a:pt x="4044950" y="5989320"/>
                    <a:pt x="3967480" y="6485890"/>
                    <a:pt x="3879850" y="6767830"/>
                  </a:cubicBezTo>
                  <a:cubicBezTo>
                    <a:pt x="3771900" y="7119620"/>
                    <a:pt x="3700780" y="7724140"/>
                    <a:pt x="3406140" y="7922260"/>
                  </a:cubicBezTo>
                  <a:cubicBezTo>
                    <a:pt x="3091180" y="8131810"/>
                    <a:pt x="2233930" y="8136890"/>
                    <a:pt x="1997710" y="7919720"/>
                  </a:cubicBezTo>
                  <a:cubicBezTo>
                    <a:pt x="1795780" y="7734300"/>
                    <a:pt x="2004060" y="6954520"/>
                    <a:pt x="1906270" y="6887210"/>
                  </a:cubicBezTo>
                  <a:cubicBezTo>
                    <a:pt x="1869440" y="6861810"/>
                    <a:pt x="1824990" y="6901180"/>
                    <a:pt x="1769110" y="6925310"/>
                  </a:cubicBezTo>
                  <a:cubicBezTo>
                    <a:pt x="1668780" y="6968490"/>
                    <a:pt x="1473200" y="7106920"/>
                    <a:pt x="1372870" y="7157720"/>
                  </a:cubicBezTo>
                  <a:cubicBezTo>
                    <a:pt x="1314450" y="7188200"/>
                    <a:pt x="1278890" y="7205980"/>
                    <a:pt x="1228090" y="7221220"/>
                  </a:cubicBezTo>
                  <a:cubicBezTo>
                    <a:pt x="1178560" y="7236460"/>
                    <a:pt x="1125220" y="7246620"/>
                    <a:pt x="1073150" y="7249160"/>
                  </a:cubicBezTo>
                  <a:cubicBezTo>
                    <a:pt x="1021080" y="7251700"/>
                    <a:pt x="966470" y="7247890"/>
                    <a:pt x="915670" y="7237730"/>
                  </a:cubicBezTo>
                  <a:cubicBezTo>
                    <a:pt x="863600" y="7228840"/>
                    <a:pt x="812800" y="7212330"/>
                    <a:pt x="764540" y="7189470"/>
                  </a:cubicBezTo>
                  <a:cubicBezTo>
                    <a:pt x="717550" y="7167880"/>
                    <a:pt x="671830" y="7139940"/>
                    <a:pt x="629920" y="7106920"/>
                  </a:cubicBezTo>
                  <a:cubicBezTo>
                    <a:pt x="589280" y="7075170"/>
                    <a:pt x="551180" y="7035800"/>
                    <a:pt x="519430" y="6995160"/>
                  </a:cubicBezTo>
                  <a:cubicBezTo>
                    <a:pt x="487680" y="6953250"/>
                    <a:pt x="459740" y="6906260"/>
                    <a:pt x="439420" y="6859270"/>
                  </a:cubicBezTo>
                  <a:cubicBezTo>
                    <a:pt x="417830" y="6811010"/>
                    <a:pt x="402590" y="6758940"/>
                    <a:pt x="393700" y="6708140"/>
                  </a:cubicBezTo>
                  <a:cubicBezTo>
                    <a:pt x="384810" y="6656070"/>
                    <a:pt x="381000" y="6601460"/>
                    <a:pt x="384810" y="6549390"/>
                  </a:cubicBezTo>
                  <a:cubicBezTo>
                    <a:pt x="388620" y="6497320"/>
                    <a:pt x="398780" y="6443980"/>
                    <a:pt x="415290" y="6394450"/>
                  </a:cubicBezTo>
                  <a:cubicBezTo>
                    <a:pt x="430530" y="6344920"/>
                    <a:pt x="453390" y="6295390"/>
                    <a:pt x="480060" y="6250940"/>
                  </a:cubicBezTo>
                  <a:cubicBezTo>
                    <a:pt x="508000" y="6206490"/>
                    <a:pt x="542290" y="6164580"/>
                    <a:pt x="579120" y="6127750"/>
                  </a:cubicBezTo>
                  <a:cubicBezTo>
                    <a:pt x="615950" y="6090920"/>
                    <a:pt x="703580" y="6031230"/>
                    <a:pt x="703580" y="6031230"/>
                  </a:cubicBezTo>
                  <a:cubicBezTo>
                    <a:pt x="703580" y="6031230"/>
                    <a:pt x="943610" y="5871210"/>
                    <a:pt x="1098550" y="5793740"/>
                  </a:cubicBezTo>
                  <a:cubicBezTo>
                    <a:pt x="1301750" y="5693410"/>
                    <a:pt x="1704340" y="5537200"/>
                    <a:pt x="1826260" y="5502910"/>
                  </a:cubicBezTo>
                  <a:cubicBezTo>
                    <a:pt x="1865630" y="5491480"/>
                    <a:pt x="1885950" y="5513070"/>
                    <a:pt x="1906270" y="5488940"/>
                  </a:cubicBezTo>
                  <a:cubicBezTo>
                    <a:pt x="1968500" y="5419090"/>
                    <a:pt x="1954530" y="4827270"/>
                    <a:pt x="1929130" y="4766310"/>
                  </a:cubicBezTo>
                  <a:cubicBezTo>
                    <a:pt x="1924050" y="4754880"/>
                    <a:pt x="1918970" y="4757420"/>
                    <a:pt x="1911350" y="4749800"/>
                  </a:cubicBezTo>
                  <a:cubicBezTo>
                    <a:pt x="1896110" y="4737100"/>
                    <a:pt x="1846580" y="4691380"/>
                    <a:pt x="1846580" y="4690110"/>
                  </a:cubicBezTo>
                  <a:cubicBezTo>
                    <a:pt x="1845310" y="4688840"/>
                    <a:pt x="1813560" y="4640580"/>
                    <a:pt x="1797050" y="4616450"/>
                  </a:cubicBezTo>
                  <a:cubicBezTo>
                    <a:pt x="1781810" y="4591050"/>
                    <a:pt x="1748790" y="4542790"/>
                    <a:pt x="1748790" y="4542790"/>
                  </a:cubicBezTo>
                  <a:cubicBezTo>
                    <a:pt x="1748790" y="4542790"/>
                    <a:pt x="1748790" y="4542790"/>
                    <a:pt x="1748790" y="4541520"/>
                  </a:cubicBezTo>
                  <a:cubicBezTo>
                    <a:pt x="1747520" y="4541520"/>
                    <a:pt x="1728470" y="4486910"/>
                    <a:pt x="1719580" y="4458970"/>
                  </a:cubicBezTo>
                  <a:cubicBezTo>
                    <a:pt x="1709420" y="4431030"/>
                    <a:pt x="1700530" y="4411980"/>
                    <a:pt x="1689100" y="4375150"/>
                  </a:cubicBezTo>
                  <a:cubicBezTo>
                    <a:pt x="1667510" y="4304030"/>
                    <a:pt x="1656080" y="4166870"/>
                    <a:pt x="1606550" y="4058920"/>
                  </a:cubicBezTo>
                  <a:cubicBezTo>
                    <a:pt x="1544320" y="3926840"/>
                    <a:pt x="1404620" y="3816350"/>
                    <a:pt x="1315720" y="3652520"/>
                  </a:cubicBezTo>
                  <a:cubicBezTo>
                    <a:pt x="1201420" y="3440430"/>
                    <a:pt x="1088390" y="3153410"/>
                    <a:pt x="1017270" y="2875280"/>
                  </a:cubicBezTo>
                  <a:cubicBezTo>
                    <a:pt x="938530" y="2570480"/>
                    <a:pt x="1032510" y="2065020"/>
                    <a:pt x="883920" y="1893570"/>
                  </a:cubicBezTo>
                  <a:cubicBezTo>
                    <a:pt x="782320" y="1774190"/>
                    <a:pt x="534670" y="1851660"/>
                    <a:pt x="427990" y="1760220"/>
                  </a:cubicBezTo>
                  <a:cubicBezTo>
                    <a:pt x="327660" y="1673860"/>
                    <a:pt x="295910" y="1450340"/>
                    <a:pt x="248920" y="1377950"/>
                  </a:cubicBezTo>
                  <a:cubicBezTo>
                    <a:pt x="227330" y="1346200"/>
                    <a:pt x="210820" y="1336040"/>
                    <a:pt x="190500" y="1314450"/>
                  </a:cubicBezTo>
                  <a:cubicBezTo>
                    <a:pt x="171450" y="1292860"/>
                    <a:pt x="132080" y="1249680"/>
                    <a:pt x="130810" y="1249680"/>
                  </a:cubicBezTo>
                  <a:cubicBezTo>
                    <a:pt x="130810" y="1248410"/>
                    <a:pt x="102870" y="1197610"/>
                    <a:pt x="88900" y="1170940"/>
                  </a:cubicBezTo>
                  <a:cubicBezTo>
                    <a:pt x="74930" y="1145540"/>
                    <a:pt x="46990" y="1094740"/>
                    <a:pt x="46990" y="1093470"/>
                  </a:cubicBezTo>
                  <a:cubicBezTo>
                    <a:pt x="46990" y="1092200"/>
                    <a:pt x="31750" y="1036320"/>
                    <a:pt x="24130" y="1007110"/>
                  </a:cubicBezTo>
                  <a:cubicBezTo>
                    <a:pt x="17780" y="979170"/>
                    <a:pt x="2540" y="923290"/>
                    <a:pt x="2540" y="922020"/>
                  </a:cubicBezTo>
                  <a:cubicBezTo>
                    <a:pt x="2540" y="920750"/>
                    <a:pt x="1270" y="862330"/>
                    <a:pt x="1270" y="833120"/>
                  </a:cubicBezTo>
                  <a:cubicBezTo>
                    <a:pt x="1270" y="803910"/>
                    <a:pt x="0" y="744220"/>
                    <a:pt x="0" y="744220"/>
                  </a:cubicBezTo>
                  <a:moveTo>
                    <a:pt x="3046730" y="1991360"/>
                  </a:moveTo>
                  <a:cubicBezTo>
                    <a:pt x="3102610" y="2818130"/>
                    <a:pt x="3002280" y="3238500"/>
                    <a:pt x="3133090" y="3327400"/>
                  </a:cubicBezTo>
                  <a:cubicBezTo>
                    <a:pt x="3271520" y="3422650"/>
                    <a:pt x="3702050" y="3171190"/>
                    <a:pt x="3944620" y="3070860"/>
                  </a:cubicBezTo>
                  <a:cubicBezTo>
                    <a:pt x="4156710" y="2983230"/>
                    <a:pt x="4328160" y="2877820"/>
                    <a:pt x="4516120" y="2774950"/>
                  </a:cubicBezTo>
                  <a:cubicBezTo>
                    <a:pt x="4706620" y="2672080"/>
                    <a:pt x="4874260" y="2569210"/>
                    <a:pt x="5082540" y="2454910"/>
                  </a:cubicBezTo>
                  <a:cubicBezTo>
                    <a:pt x="5336540" y="2315210"/>
                    <a:pt x="5670550" y="2133600"/>
                    <a:pt x="5933440" y="2002790"/>
                  </a:cubicBezTo>
                  <a:cubicBezTo>
                    <a:pt x="6154420" y="1892300"/>
                    <a:pt x="6522720" y="1724660"/>
                    <a:pt x="6550660" y="1713230"/>
                  </a:cubicBezTo>
                  <a:cubicBezTo>
                    <a:pt x="6553200" y="1711960"/>
                    <a:pt x="6554470" y="1711960"/>
                    <a:pt x="6554470" y="1710690"/>
                  </a:cubicBezTo>
                  <a:cubicBezTo>
                    <a:pt x="6554470" y="1709420"/>
                    <a:pt x="6490970" y="1711960"/>
                    <a:pt x="6432550" y="1713230"/>
                  </a:cubicBezTo>
                  <a:cubicBezTo>
                    <a:pt x="6285230" y="1715770"/>
                    <a:pt x="5902960" y="1703070"/>
                    <a:pt x="5648960" y="1729740"/>
                  </a:cubicBezTo>
                  <a:cubicBezTo>
                    <a:pt x="5403850" y="1755140"/>
                    <a:pt x="5166360" y="1830070"/>
                    <a:pt x="4932680" y="1866900"/>
                  </a:cubicBezTo>
                  <a:cubicBezTo>
                    <a:pt x="4710430" y="1902460"/>
                    <a:pt x="4513580" y="1926590"/>
                    <a:pt x="4282440" y="1946910"/>
                  </a:cubicBezTo>
                  <a:cubicBezTo>
                    <a:pt x="4019550" y="1971040"/>
                    <a:pt x="3663950" y="1988820"/>
                    <a:pt x="3435350" y="1995170"/>
                  </a:cubicBezTo>
                  <a:cubicBezTo>
                    <a:pt x="3281680" y="1997710"/>
                    <a:pt x="3046730" y="1991360"/>
                    <a:pt x="3046730" y="1991360"/>
                  </a:cubicBezTo>
                  <a:moveTo>
                    <a:pt x="689610" y="91440"/>
                  </a:moveTo>
                  <a:cubicBezTo>
                    <a:pt x="722630" y="88900"/>
                    <a:pt x="718820" y="88900"/>
                    <a:pt x="716280" y="88900"/>
                  </a:cubicBezTo>
                  <a:cubicBezTo>
                    <a:pt x="711200" y="90170"/>
                    <a:pt x="689610" y="91440"/>
                    <a:pt x="689610" y="914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480232" y="490538"/>
            <a:ext cx="1457325" cy="1768792"/>
            <a:chOff x="0" y="0"/>
            <a:chExt cx="1943100" cy="23583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2860" y="49530"/>
              <a:ext cx="1955800" cy="2261870"/>
            </a:xfrm>
            <a:custGeom>
              <a:avLst/>
              <a:gdLst/>
              <a:ahLst/>
              <a:cxnLst/>
              <a:rect r="r" b="b" t="t" l="l"/>
              <a:pathLst>
                <a:path h="2261870" w="1955800">
                  <a:moveTo>
                    <a:pt x="396240" y="342900"/>
                  </a:moveTo>
                  <a:cubicBezTo>
                    <a:pt x="645160" y="166370"/>
                    <a:pt x="946150" y="2540"/>
                    <a:pt x="1159510" y="1270"/>
                  </a:cubicBezTo>
                  <a:cubicBezTo>
                    <a:pt x="1371600" y="0"/>
                    <a:pt x="1672590" y="66040"/>
                    <a:pt x="1795780" y="227330"/>
                  </a:cubicBezTo>
                  <a:cubicBezTo>
                    <a:pt x="1940560" y="415290"/>
                    <a:pt x="1955800" y="901700"/>
                    <a:pt x="1869440" y="1139190"/>
                  </a:cubicBezTo>
                  <a:cubicBezTo>
                    <a:pt x="1795780" y="1338580"/>
                    <a:pt x="1459230" y="1602740"/>
                    <a:pt x="1410970" y="1598930"/>
                  </a:cubicBezTo>
                  <a:cubicBezTo>
                    <a:pt x="1400810" y="1597660"/>
                    <a:pt x="1399540" y="1574800"/>
                    <a:pt x="1394460" y="1576070"/>
                  </a:cubicBezTo>
                  <a:cubicBezTo>
                    <a:pt x="1380490" y="1578610"/>
                    <a:pt x="1381760" y="1724660"/>
                    <a:pt x="1358900" y="1793240"/>
                  </a:cubicBezTo>
                  <a:cubicBezTo>
                    <a:pt x="1336040" y="1863090"/>
                    <a:pt x="1299210" y="1931670"/>
                    <a:pt x="1254760" y="1988820"/>
                  </a:cubicBezTo>
                  <a:cubicBezTo>
                    <a:pt x="1211580" y="2047240"/>
                    <a:pt x="1154430" y="2100580"/>
                    <a:pt x="1094740" y="2141220"/>
                  </a:cubicBezTo>
                  <a:cubicBezTo>
                    <a:pt x="1033780" y="2181860"/>
                    <a:pt x="963930" y="2214880"/>
                    <a:pt x="894080" y="2233930"/>
                  </a:cubicBezTo>
                  <a:cubicBezTo>
                    <a:pt x="824230" y="2252980"/>
                    <a:pt x="746760" y="2261870"/>
                    <a:pt x="674370" y="2258060"/>
                  </a:cubicBezTo>
                  <a:cubicBezTo>
                    <a:pt x="600710" y="2254250"/>
                    <a:pt x="525780" y="2236470"/>
                    <a:pt x="458470" y="2209800"/>
                  </a:cubicBezTo>
                  <a:cubicBezTo>
                    <a:pt x="389890" y="2183130"/>
                    <a:pt x="323850" y="2142490"/>
                    <a:pt x="267970" y="2095500"/>
                  </a:cubicBezTo>
                  <a:cubicBezTo>
                    <a:pt x="213360" y="2048510"/>
                    <a:pt x="162560" y="1990090"/>
                    <a:pt x="125730" y="1927860"/>
                  </a:cubicBezTo>
                  <a:cubicBezTo>
                    <a:pt x="87630" y="1864360"/>
                    <a:pt x="59690" y="1793240"/>
                    <a:pt x="43180" y="1722120"/>
                  </a:cubicBezTo>
                  <a:cubicBezTo>
                    <a:pt x="27940" y="1651000"/>
                    <a:pt x="24130" y="1573530"/>
                    <a:pt x="31750" y="1501140"/>
                  </a:cubicBezTo>
                  <a:cubicBezTo>
                    <a:pt x="39370" y="1428750"/>
                    <a:pt x="60960" y="1353820"/>
                    <a:pt x="91440" y="1287780"/>
                  </a:cubicBezTo>
                  <a:cubicBezTo>
                    <a:pt x="121920" y="1221740"/>
                    <a:pt x="165100" y="1158240"/>
                    <a:pt x="215900" y="1104900"/>
                  </a:cubicBezTo>
                  <a:cubicBezTo>
                    <a:pt x="265430" y="1051560"/>
                    <a:pt x="327660" y="1005840"/>
                    <a:pt x="391160" y="971550"/>
                  </a:cubicBezTo>
                  <a:cubicBezTo>
                    <a:pt x="455930" y="937260"/>
                    <a:pt x="529590" y="911860"/>
                    <a:pt x="600710" y="900430"/>
                  </a:cubicBezTo>
                  <a:cubicBezTo>
                    <a:pt x="673100" y="889000"/>
                    <a:pt x="750570" y="889000"/>
                    <a:pt x="821690" y="900430"/>
                  </a:cubicBezTo>
                  <a:cubicBezTo>
                    <a:pt x="894080" y="913130"/>
                    <a:pt x="967740" y="937260"/>
                    <a:pt x="1031240" y="971550"/>
                  </a:cubicBezTo>
                  <a:cubicBezTo>
                    <a:pt x="1096010" y="1005840"/>
                    <a:pt x="1158240" y="1052830"/>
                    <a:pt x="1207770" y="1106170"/>
                  </a:cubicBezTo>
                  <a:cubicBezTo>
                    <a:pt x="1257300" y="1158240"/>
                    <a:pt x="1301750" y="1223010"/>
                    <a:pt x="1332230" y="1289050"/>
                  </a:cubicBezTo>
                  <a:cubicBezTo>
                    <a:pt x="1362710" y="1355090"/>
                    <a:pt x="1383030" y="1430020"/>
                    <a:pt x="1390650" y="1502410"/>
                  </a:cubicBezTo>
                  <a:cubicBezTo>
                    <a:pt x="1398270" y="1574800"/>
                    <a:pt x="1394460" y="1652270"/>
                    <a:pt x="1379220" y="1722120"/>
                  </a:cubicBezTo>
                  <a:cubicBezTo>
                    <a:pt x="1362710" y="1793240"/>
                    <a:pt x="1334770" y="1865630"/>
                    <a:pt x="1296670" y="1927860"/>
                  </a:cubicBezTo>
                  <a:cubicBezTo>
                    <a:pt x="1258570" y="1990090"/>
                    <a:pt x="1209040" y="2049780"/>
                    <a:pt x="1153160" y="2096770"/>
                  </a:cubicBezTo>
                  <a:cubicBezTo>
                    <a:pt x="1097280" y="2143760"/>
                    <a:pt x="1031240" y="2183130"/>
                    <a:pt x="963930" y="2209800"/>
                  </a:cubicBezTo>
                  <a:cubicBezTo>
                    <a:pt x="896620" y="2237740"/>
                    <a:pt x="820420" y="2254250"/>
                    <a:pt x="748030" y="2258060"/>
                  </a:cubicBezTo>
                  <a:cubicBezTo>
                    <a:pt x="675640" y="2261870"/>
                    <a:pt x="598170" y="2252980"/>
                    <a:pt x="528320" y="2233930"/>
                  </a:cubicBezTo>
                  <a:cubicBezTo>
                    <a:pt x="457200" y="2213610"/>
                    <a:pt x="387350" y="2181860"/>
                    <a:pt x="327660" y="2141220"/>
                  </a:cubicBezTo>
                  <a:cubicBezTo>
                    <a:pt x="266700" y="2099310"/>
                    <a:pt x="210820" y="2045970"/>
                    <a:pt x="166370" y="1988820"/>
                  </a:cubicBezTo>
                  <a:cubicBezTo>
                    <a:pt x="123190" y="1930400"/>
                    <a:pt x="86360" y="1861820"/>
                    <a:pt x="63500" y="1793240"/>
                  </a:cubicBezTo>
                  <a:cubicBezTo>
                    <a:pt x="40640" y="1723390"/>
                    <a:pt x="27940" y="1662430"/>
                    <a:pt x="27940" y="1574800"/>
                  </a:cubicBezTo>
                  <a:cubicBezTo>
                    <a:pt x="26670" y="1443990"/>
                    <a:pt x="0" y="1189990"/>
                    <a:pt x="100330" y="1085850"/>
                  </a:cubicBezTo>
                  <a:cubicBezTo>
                    <a:pt x="215900" y="963930"/>
                    <a:pt x="547370" y="928370"/>
                    <a:pt x="753110" y="957580"/>
                  </a:cubicBezTo>
                  <a:cubicBezTo>
                    <a:pt x="955040" y="986790"/>
                    <a:pt x="1316990" y="1160780"/>
                    <a:pt x="1323340" y="1250950"/>
                  </a:cubicBezTo>
                  <a:cubicBezTo>
                    <a:pt x="1327150" y="1313180"/>
                    <a:pt x="1143000" y="1389380"/>
                    <a:pt x="1066800" y="1427480"/>
                  </a:cubicBezTo>
                  <a:cubicBezTo>
                    <a:pt x="1013460" y="1454150"/>
                    <a:pt x="970280" y="1465580"/>
                    <a:pt x="919480" y="1474470"/>
                  </a:cubicBezTo>
                  <a:cubicBezTo>
                    <a:pt x="868680" y="1484630"/>
                    <a:pt x="816610" y="1488440"/>
                    <a:pt x="764540" y="1485900"/>
                  </a:cubicBezTo>
                  <a:cubicBezTo>
                    <a:pt x="713740" y="1483360"/>
                    <a:pt x="661670" y="1474470"/>
                    <a:pt x="612140" y="1459230"/>
                  </a:cubicBezTo>
                  <a:cubicBezTo>
                    <a:pt x="563880" y="1443990"/>
                    <a:pt x="514350" y="1423670"/>
                    <a:pt x="471170" y="1397000"/>
                  </a:cubicBezTo>
                  <a:cubicBezTo>
                    <a:pt x="426720" y="1371600"/>
                    <a:pt x="384810" y="1338580"/>
                    <a:pt x="347980" y="1303020"/>
                  </a:cubicBezTo>
                  <a:cubicBezTo>
                    <a:pt x="311150" y="1267460"/>
                    <a:pt x="278130" y="1225550"/>
                    <a:pt x="251460" y="1182370"/>
                  </a:cubicBezTo>
                  <a:cubicBezTo>
                    <a:pt x="223520" y="1137920"/>
                    <a:pt x="201930" y="1089660"/>
                    <a:pt x="186690" y="1041400"/>
                  </a:cubicBezTo>
                  <a:cubicBezTo>
                    <a:pt x="170180" y="993140"/>
                    <a:pt x="160020" y="941070"/>
                    <a:pt x="156210" y="889000"/>
                  </a:cubicBezTo>
                  <a:cubicBezTo>
                    <a:pt x="153670" y="838200"/>
                    <a:pt x="156210" y="784860"/>
                    <a:pt x="165100" y="735330"/>
                  </a:cubicBezTo>
                  <a:cubicBezTo>
                    <a:pt x="172720" y="684530"/>
                    <a:pt x="187960" y="633730"/>
                    <a:pt x="209550" y="586740"/>
                  </a:cubicBezTo>
                  <a:cubicBezTo>
                    <a:pt x="229870" y="539750"/>
                    <a:pt x="256540" y="494030"/>
                    <a:pt x="288290" y="453390"/>
                  </a:cubicBezTo>
                  <a:cubicBezTo>
                    <a:pt x="318770" y="412750"/>
                    <a:pt x="396240" y="342900"/>
                    <a:pt x="396240" y="3429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4041998" y="-486251"/>
            <a:ext cx="7401878" cy="13202602"/>
            <a:chOff x="0" y="0"/>
            <a:chExt cx="9869170" cy="176034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810" y="49530"/>
              <a:ext cx="9824720" cy="17501870"/>
            </a:xfrm>
            <a:custGeom>
              <a:avLst/>
              <a:gdLst/>
              <a:ahLst/>
              <a:cxnLst/>
              <a:rect r="r" b="b" t="t" l="l"/>
              <a:pathLst>
                <a:path h="17501870" w="9824720">
                  <a:moveTo>
                    <a:pt x="54610" y="3473450"/>
                  </a:moveTo>
                  <a:cubicBezTo>
                    <a:pt x="218440" y="2329180"/>
                    <a:pt x="288290" y="2137410"/>
                    <a:pt x="375920" y="1905000"/>
                  </a:cubicBezTo>
                  <a:cubicBezTo>
                    <a:pt x="477520" y="1639570"/>
                    <a:pt x="595630" y="1320800"/>
                    <a:pt x="753110" y="1069340"/>
                  </a:cubicBezTo>
                  <a:cubicBezTo>
                    <a:pt x="905510" y="828040"/>
                    <a:pt x="1078230" y="576580"/>
                    <a:pt x="1297940" y="420370"/>
                  </a:cubicBezTo>
                  <a:cubicBezTo>
                    <a:pt x="1508760" y="267970"/>
                    <a:pt x="1785620" y="135890"/>
                    <a:pt x="2037080" y="134620"/>
                  </a:cubicBezTo>
                  <a:cubicBezTo>
                    <a:pt x="2297430" y="132080"/>
                    <a:pt x="2641600" y="269240"/>
                    <a:pt x="2832100" y="427990"/>
                  </a:cubicBezTo>
                  <a:cubicBezTo>
                    <a:pt x="2998470" y="567690"/>
                    <a:pt x="3091180" y="953770"/>
                    <a:pt x="3161030" y="990600"/>
                  </a:cubicBezTo>
                  <a:cubicBezTo>
                    <a:pt x="3181350" y="1000760"/>
                    <a:pt x="3209290" y="986790"/>
                    <a:pt x="3210560" y="986790"/>
                  </a:cubicBezTo>
                  <a:cubicBezTo>
                    <a:pt x="3211830" y="986790"/>
                    <a:pt x="3263900" y="994410"/>
                    <a:pt x="3290570" y="999490"/>
                  </a:cubicBezTo>
                  <a:cubicBezTo>
                    <a:pt x="3317240" y="1003300"/>
                    <a:pt x="3369310" y="1012190"/>
                    <a:pt x="3369310" y="1012190"/>
                  </a:cubicBezTo>
                  <a:cubicBezTo>
                    <a:pt x="3370580" y="1012190"/>
                    <a:pt x="3418840" y="1033780"/>
                    <a:pt x="3444240" y="1043940"/>
                  </a:cubicBezTo>
                  <a:cubicBezTo>
                    <a:pt x="3468370" y="1055370"/>
                    <a:pt x="3517900" y="1075690"/>
                    <a:pt x="3517900" y="1075690"/>
                  </a:cubicBezTo>
                  <a:cubicBezTo>
                    <a:pt x="3519170" y="1076960"/>
                    <a:pt x="3561080" y="1108710"/>
                    <a:pt x="3582670" y="1125220"/>
                  </a:cubicBezTo>
                  <a:cubicBezTo>
                    <a:pt x="3604260" y="1140460"/>
                    <a:pt x="3646170" y="1172210"/>
                    <a:pt x="3647440" y="1173480"/>
                  </a:cubicBezTo>
                  <a:cubicBezTo>
                    <a:pt x="3647440" y="1173480"/>
                    <a:pt x="3680460" y="1215390"/>
                    <a:pt x="3698240" y="1235710"/>
                  </a:cubicBezTo>
                  <a:cubicBezTo>
                    <a:pt x="3714750" y="1257300"/>
                    <a:pt x="3747770" y="1297940"/>
                    <a:pt x="3749040" y="1297940"/>
                  </a:cubicBezTo>
                  <a:cubicBezTo>
                    <a:pt x="3749040" y="1299210"/>
                    <a:pt x="3771900" y="1347470"/>
                    <a:pt x="3783330" y="1371600"/>
                  </a:cubicBezTo>
                  <a:cubicBezTo>
                    <a:pt x="3794760" y="1395730"/>
                    <a:pt x="3817620" y="1443990"/>
                    <a:pt x="3817620" y="1443990"/>
                  </a:cubicBezTo>
                  <a:cubicBezTo>
                    <a:pt x="3817620" y="1445260"/>
                    <a:pt x="3830320" y="1506220"/>
                    <a:pt x="3834130" y="1524000"/>
                  </a:cubicBezTo>
                  <a:cubicBezTo>
                    <a:pt x="3835400" y="1532890"/>
                    <a:pt x="3832860" y="1540510"/>
                    <a:pt x="3837940" y="1544320"/>
                  </a:cubicBezTo>
                  <a:cubicBezTo>
                    <a:pt x="3845560" y="1549400"/>
                    <a:pt x="3865880" y="1539240"/>
                    <a:pt x="3881120" y="1536700"/>
                  </a:cubicBezTo>
                  <a:cubicBezTo>
                    <a:pt x="3900170" y="1532890"/>
                    <a:pt x="3943350" y="1524000"/>
                    <a:pt x="3944620" y="1524000"/>
                  </a:cubicBezTo>
                  <a:cubicBezTo>
                    <a:pt x="3945890" y="1524000"/>
                    <a:pt x="3987800" y="1525270"/>
                    <a:pt x="4009390" y="1526540"/>
                  </a:cubicBezTo>
                  <a:cubicBezTo>
                    <a:pt x="4030980" y="1527810"/>
                    <a:pt x="4072890" y="1530350"/>
                    <a:pt x="4074160" y="1530350"/>
                  </a:cubicBezTo>
                  <a:cubicBezTo>
                    <a:pt x="4074160" y="1530350"/>
                    <a:pt x="4114800" y="1543050"/>
                    <a:pt x="4136390" y="1548130"/>
                  </a:cubicBezTo>
                  <a:cubicBezTo>
                    <a:pt x="4156710" y="1554480"/>
                    <a:pt x="4197350" y="1567180"/>
                    <a:pt x="4197350" y="1567180"/>
                  </a:cubicBezTo>
                  <a:cubicBezTo>
                    <a:pt x="4198620" y="1567180"/>
                    <a:pt x="4230370" y="1600200"/>
                    <a:pt x="4243070" y="1593850"/>
                  </a:cubicBezTo>
                  <a:cubicBezTo>
                    <a:pt x="4284980" y="1572260"/>
                    <a:pt x="4287520" y="1009650"/>
                    <a:pt x="4288790" y="1007110"/>
                  </a:cubicBezTo>
                  <a:cubicBezTo>
                    <a:pt x="4288790" y="1005840"/>
                    <a:pt x="4290060" y="965200"/>
                    <a:pt x="4291330" y="943610"/>
                  </a:cubicBezTo>
                  <a:cubicBezTo>
                    <a:pt x="4292600" y="923290"/>
                    <a:pt x="4293870" y="882650"/>
                    <a:pt x="4293870" y="881380"/>
                  </a:cubicBezTo>
                  <a:cubicBezTo>
                    <a:pt x="4293870" y="881380"/>
                    <a:pt x="4305300" y="842010"/>
                    <a:pt x="4311650" y="821690"/>
                  </a:cubicBezTo>
                  <a:cubicBezTo>
                    <a:pt x="4318000" y="801370"/>
                    <a:pt x="4329430" y="763270"/>
                    <a:pt x="4329430" y="762000"/>
                  </a:cubicBezTo>
                  <a:cubicBezTo>
                    <a:pt x="4329430" y="760730"/>
                    <a:pt x="4351020" y="726440"/>
                    <a:pt x="4361180" y="708660"/>
                  </a:cubicBezTo>
                  <a:cubicBezTo>
                    <a:pt x="4371340" y="689610"/>
                    <a:pt x="4391660" y="655320"/>
                    <a:pt x="4392930" y="654050"/>
                  </a:cubicBezTo>
                  <a:cubicBezTo>
                    <a:pt x="4392930" y="654050"/>
                    <a:pt x="4422140" y="624840"/>
                    <a:pt x="4436110" y="609600"/>
                  </a:cubicBezTo>
                  <a:cubicBezTo>
                    <a:pt x="4450080" y="594360"/>
                    <a:pt x="4479290" y="565150"/>
                    <a:pt x="4479290" y="565150"/>
                  </a:cubicBezTo>
                  <a:cubicBezTo>
                    <a:pt x="4480560" y="563880"/>
                    <a:pt x="4514850" y="542290"/>
                    <a:pt x="4532630" y="532130"/>
                  </a:cubicBezTo>
                  <a:cubicBezTo>
                    <a:pt x="4550410" y="520700"/>
                    <a:pt x="4584700" y="499110"/>
                    <a:pt x="4585970" y="499110"/>
                  </a:cubicBezTo>
                  <a:cubicBezTo>
                    <a:pt x="4585970" y="499110"/>
                    <a:pt x="4585970" y="499110"/>
                    <a:pt x="4585970" y="497840"/>
                  </a:cubicBezTo>
                  <a:cubicBezTo>
                    <a:pt x="4585970" y="497840"/>
                    <a:pt x="4625340" y="485140"/>
                    <a:pt x="4644390" y="478790"/>
                  </a:cubicBezTo>
                  <a:cubicBezTo>
                    <a:pt x="4664710" y="472440"/>
                    <a:pt x="4704080" y="459740"/>
                    <a:pt x="4704080" y="459740"/>
                  </a:cubicBezTo>
                  <a:cubicBezTo>
                    <a:pt x="4705350" y="459740"/>
                    <a:pt x="4745990" y="455930"/>
                    <a:pt x="4766310" y="454660"/>
                  </a:cubicBezTo>
                  <a:cubicBezTo>
                    <a:pt x="4787900" y="453390"/>
                    <a:pt x="4828540" y="450850"/>
                    <a:pt x="4828540" y="450850"/>
                  </a:cubicBezTo>
                  <a:cubicBezTo>
                    <a:pt x="4829810" y="450850"/>
                    <a:pt x="4870450" y="457200"/>
                    <a:pt x="4890770" y="461010"/>
                  </a:cubicBezTo>
                  <a:cubicBezTo>
                    <a:pt x="4911090" y="463550"/>
                    <a:pt x="4951730" y="471170"/>
                    <a:pt x="4951730" y="471170"/>
                  </a:cubicBezTo>
                  <a:cubicBezTo>
                    <a:pt x="4953000" y="471170"/>
                    <a:pt x="4989830" y="487680"/>
                    <a:pt x="5008880" y="495300"/>
                  </a:cubicBezTo>
                  <a:cubicBezTo>
                    <a:pt x="5027930" y="504190"/>
                    <a:pt x="5066030" y="520700"/>
                    <a:pt x="5067300" y="520700"/>
                  </a:cubicBezTo>
                  <a:cubicBezTo>
                    <a:pt x="5067300" y="520700"/>
                    <a:pt x="5100320" y="546100"/>
                    <a:pt x="5116830" y="558800"/>
                  </a:cubicBezTo>
                  <a:cubicBezTo>
                    <a:pt x="5133340" y="571500"/>
                    <a:pt x="5165090" y="595630"/>
                    <a:pt x="5166360" y="596900"/>
                  </a:cubicBezTo>
                  <a:cubicBezTo>
                    <a:pt x="5166360" y="596900"/>
                    <a:pt x="5191760" y="628650"/>
                    <a:pt x="5205730" y="645160"/>
                  </a:cubicBezTo>
                  <a:cubicBezTo>
                    <a:pt x="5218430" y="661670"/>
                    <a:pt x="5243830" y="693420"/>
                    <a:pt x="5245100" y="693420"/>
                  </a:cubicBezTo>
                  <a:cubicBezTo>
                    <a:pt x="5245100" y="694690"/>
                    <a:pt x="5261610" y="731520"/>
                    <a:pt x="5270500" y="750570"/>
                  </a:cubicBezTo>
                  <a:cubicBezTo>
                    <a:pt x="5279390" y="769620"/>
                    <a:pt x="5297170" y="806450"/>
                    <a:pt x="5297170" y="806450"/>
                  </a:cubicBezTo>
                  <a:cubicBezTo>
                    <a:pt x="5297170" y="807720"/>
                    <a:pt x="5306060" y="847090"/>
                    <a:pt x="5309870" y="868680"/>
                  </a:cubicBezTo>
                  <a:cubicBezTo>
                    <a:pt x="5313680" y="889000"/>
                    <a:pt x="5316220" y="901700"/>
                    <a:pt x="5321300" y="929640"/>
                  </a:cubicBezTo>
                  <a:cubicBezTo>
                    <a:pt x="5331460" y="985520"/>
                    <a:pt x="5351780" y="1075690"/>
                    <a:pt x="5364480" y="1189990"/>
                  </a:cubicBezTo>
                  <a:cubicBezTo>
                    <a:pt x="5388610" y="1413510"/>
                    <a:pt x="5420360" y="2094230"/>
                    <a:pt x="5424170" y="2174240"/>
                  </a:cubicBezTo>
                  <a:cubicBezTo>
                    <a:pt x="5425440" y="2185670"/>
                    <a:pt x="5421630" y="2189480"/>
                    <a:pt x="5425440" y="2193290"/>
                  </a:cubicBezTo>
                  <a:cubicBezTo>
                    <a:pt x="5430520" y="2198370"/>
                    <a:pt x="5448300" y="2194560"/>
                    <a:pt x="5462270" y="2194560"/>
                  </a:cubicBezTo>
                  <a:cubicBezTo>
                    <a:pt x="5481320" y="2195830"/>
                    <a:pt x="5527040" y="2198370"/>
                    <a:pt x="5528310" y="2198370"/>
                  </a:cubicBezTo>
                  <a:cubicBezTo>
                    <a:pt x="5528310" y="2198370"/>
                    <a:pt x="5568950" y="2211070"/>
                    <a:pt x="5590540" y="2217420"/>
                  </a:cubicBezTo>
                  <a:cubicBezTo>
                    <a:pt x="5610860" y="2223770"/>
                    <a:pt x="5651500" y="2236470"/>
                    <a:pt x="5652770" y="2236470"/>
                  </a:cubicBezTo>
                  <a:cubicBezTo>
                    <a:pt x="5652770" y="2236470"/>
                    <a:pt x="5669280" y="2250440"/>
                    <a:pt x="5673090" y="2249170"/>
                  </a:cubicBezTo>
                  <a:cubicBezTo>
                    <a:pt x="5676900" y="2247900"/>
                    <a:pt x="5674360" y="2240280"/>
                    <a:pt x="5675630" y="2231390"/>
                  </a:cubicBezTo>
                  <a:cubicBezTo>
                    <a:pt x="5681980" y="2181860"/>
                    <a:pt x="5727700" y="1811020"/>
                    <a:pt x="5727700" y="1809750"/>
                  </a:cubicBezTo>
                  <a:cubicBezTo>
                    <a:pt x="5727700" y="1808480"/>
                    <a:pt x="5737860" y="1769110"/>
                    <a:pt x="5742940" y="1748790"/>
                  </a:cubicBezTo>
                  <a:cubicBezTo>
                    <a:pt x="5748020" y="1729740"/>
                    <a:pt x="5758180" y="1690370"/>
                    <a:pt x="5759450" y="1689100"/>
                  </a:cubicBezTo>
                  <a:cubicBezTo>
                    <a:pt x="5759450" y="1687830"/>
                    <a:pt x="5778500" y="1652270"/>
                    <a:pt x="5788660" y="1634490"/>
                  </a:cubicBezTo>
                  <a:cubicBezTo>
                    <a:pt x="5798820" y="1615440"/>
                    <a:pt x="5817870" y="1579880"/>
                    <a:pt x="5819140" y="1579880"/>
                  </a:cubicBezTo>
                  <a:cubicBezTo>
                    <a:pt x="5819140" y="1578610"/>
                    <a:pt x="5847080" y="1548130"/>
                    <a:pt x="5861050" y="1532890"/>
                  </a:cubicBezTo>
                  <a:cubicBezTo>
                    <a:pt x="5875020" y="1517650"/>
                    <a:pt x="5901690" y="1488440"/>
                    <a:pt x="5902960" y="1487170"/>
                  </a:cubicBezTo>
                  <a:cubicBezTo>
                    <a:pt x="5904230" y="1487170"/>
                    <a:pt x="5937250" y="1464310"/>
                    <a:pt x="5955030" y="1452880"/>
                  </a:cubicBezTo>
                  <a:cubicBezTo>
                    <a:pt x="5972810" y="1441450"/>
                    <a:pt x="6005830" y="1418590"/>
                    <a:pt x="6007100" y="1418590"/>
                  </a:cubicBezTo>
                  <a:cubicBezTo>
                    <a:pt x="6007100" y="1417320"/>
                    <a:pt x="6046470" y="1403350"/>
                    <a:pt x="6065520" y="1397000"/>
                  </a:cubicBezTo>
                  <a:cubicBezTo>
                    <a:pt x="6084570" y="1389380"/>
                    <a:pt x="6123940" y="1375410"/>
                    <a:pt x="6123940" y="1375410"/>
                  </a:cubicBezTo>
                  <a:cubicBezTo>
                    <a:pt x="6125210" y="1375410"/>
                    <a:pt x="6169660" y="1370330"/>
                    <a:pt x="6186170" y="1369060"/>
                  </a:cubicBezTo>
                  <a:cubicBezTo>
                    <a:pt x="6197600" y="1367790"/>
                    <a:pt x="6206490" y="1374140"/>
                    <a:pt x="6215380" y="1366520"/>
                  </a:cubicBezTo>
                  <a:cubicBezTo>
                    <a:pt x="6249670" y="1333500"/>
                    <a:pt x="6272530" y="1018540"/>
                    <a:pt x="6291580" y="941070"/>
                  </a:cubicBezTo>
                  <a:cubicBezTo>
                    <a:pt x="6297930" y="910590"/>
                    <a:pt x="6304280" y="899160"/>
                    <a:pt x="6309360" y="878840"/>
                  </a:cubicBezTo>
                  <a:cubicBezTo>
                    <a:pt x="6315710" y="857250"/>
                    <a:pt x="6328410" y="816610"/>
                    <a:pt x="6328410" y="815340"/>
                  </a:cubicBezTo>
                  <a:cubicBezTo>
                    <a:pt x="6329680" y="815340"/>
                    <a:pt x="6351270" y="778510"/>
                    <a:pt x="6361430" y="759460"/>
                  </a:cubicBezTo>
                  <a:cubicBezTo>
                    <a:pt x="6372860" y="741680"/>
                    <a:pt x="6394450" y="704850"/>
                    <a:pt x="6394450" y="703580"/>
                  </a:cubicBezTo>
                  <a:cubicBezTo>
                    <a:pt x="6395720" y="703580"/>
                    <a:pt x="6424930" y="673100"/>
                    <a:pt x="6440170" y="657860"/>
                  </a:cubicBezTo>
                  <a:cubicBezTo>
                    <a:pt x="6455410" y="642620"/>
                    <a:pt x="6485890" y="612140"/>
                    <a:pt x="6485890" y="610870"/>
                  </a:cubicBezTo>
                  <a:cubicBezTo>
                    <a:pt x="6487160" y="610870"/>
                    <a:pt x="6522720" y="588010"/>
                    <a:pt x="6541770" y="576580"/>
                  </a:cubicBezTo>
                  <a:cubicBezTo>
                    <a:pt x="6559550" y="565150"/>
                    <a:pt x="6596380" y="543560"/>
                    <a:pt x="6596380" y="542290"/>
                  </a:cubicBezTo>
                  <a:cubicBezTo>
                    <a:pt x="6597650" y="542290"/>
                    <a:pt x="6638290" y="529590"/>
                    <a:pt x="6658610" y="523240"/>
                  </a:cubicBezTo>
                  <a:cubicBezTo>
                    <a:pt x="6678930" y="516890"/>
                    <a:pt x="6719570" y="502920"/>
                    <a:pt x="6720840" y="502920"/>
                  </a:cubicBezTo>
                  <a:cubicBezTo>
                    <a:pt x="6722110" y="502920"/>
                    <a:pt x="6764020" y="500380"/>
                    <a:pt x="6785610" y="499110"/>
                  </a:cubicBezTo>
                  <a:cubicBezTo>
                    <a:pt x="6807200" y="496570"/>
                    <a:pt x="6849110" y="494030"/>
                    <a:pt x="6850380" y="494030"/>
                  </a:cubicBezTo>
                  <a:cubicBezTo>
                    <a:pt x="6851650" y="494030"/>
                    <a:pt x="6893560" y="501650"/>
                    <a:pt x="6915150" y="505460"/>
                  </a:cubicBezTo>
                  <a:cubicBezTo>
                    <a:pt x="6935470" y="509270"/>
                    <a:pt x="6977380" y="515620"/>
                    <a:pt x="6978650" y="516890"/>
                  </a:cubicBezTo>
                  <a:cubicBezTo>
                    <a:pt x="6979920" y="516890"/>
                    <a:pt x="7018020" y="533400"/>
                    <a:pt x="7038340" y="542290"/>
                  </a:cubicBezTo>
                  <a:cubicBezTo>
                    <a:pt x="7058660" y="551180"/>
                    <a:pt x="7096760" y="567690"/>
                    <a:pt x="7098030" y="568960"/>
                  </a:cubicBezTo>
                  <a:cubicBezTo>
                    <a:pt x="7098030" y="568960"/>
                    <a:pt x="7132320" y="595630"/>
                    <a:pt x="7148830" y="608330"/>
                  </a:cubicBezTo>
                  <a:cubicBezTo>
                    <a:pt x="7166610" y="621030"/>
                    <a:pt x="7200900" y="647700"/>
                    <a:pt x="7200900" y="647700"/>
                  </a:cubicBezTo>
                  <a:cubicBezTo>
                    <a:pt x="7202170" y="648970"/>
                    <a:pt x="7227570" y="681990"/>
                    <a:pt x="7241540" y="698500"/>
                  </a:cubicBezTo>
                  <a:cubicBezTo>
                    <a:pt x="7255510" y="716280"/>
                    <a:pt x="7282180" y="749300"/>
                    <a:pt x="7282180" y="749300"/>
                  </a:cubicBezTo>
                  <a:cubicBezTo>
                    <a:pt x="7282180" y="750570"/>
                    <a:pt x="7299960" y="788670"/>
                    <a:pt x="7308850" y="808990"/>
                  </a:cubicBezTo>
                  <a:cubicBezTo>
                    <a:pt x="7319010" y="828040"/>
                    <a:pt x="7336790" y="867410"/>
                    <a:pt x="7336790" y="867410"/>
                  </a:cubicBezTo>
                  <a:cubicBezTo>
                    <a:pt x="7336790" y="868680"/>
                    <a:pt x="7344410" y="910590"/>
                    <a:pt x="7349490" y="932180"/>
                  </a:cubicBezTo>
                  <a:cubicBezTo>
                    <a:pt x="7353300" y="952500"/>
                    <a:pt x="7360920" y="994410"/>
                    <a:pt x="7360920" y="995680"/>
                  </a:cubicBezTo>
                  <a:cubicBezTo>
                    <a:pt x="7360920" y="996950"/>
                    <a:pt x="7358380" y="1038860"/>
                    <a:pt x="7358380" y="1060450"/>
                  </a:cubicBezTo>
                  <a:cubicBezTo>
                    <a:pt x="7357110" y="1082040"/>
                    <a:pt x="7354570" y="1125220"/>
                    <a:pt x="7354570" y="1125220"/>
                  </a:cubicBezTo>
                  <a:cubicBezTo>
                    <a:pt x="7354570" y="1126490"/>
                    <a:pt x="7344410" y="1306830"/>
                    <a:pt x="7357110" y="1309370"/>
                  </a:cubicBezTo>
                  <a:cubicBezTo>
                    <a:pt x="7371080" y="1311910"/>
                    <a:pt x="7383780" y="1169670"/>
                    <a:pt x="7439660" y="1120140"/>
                  </a:cubicBezTo>
                  <a:cubicBezTo>
                    <a:pt x="7520940" y="1045210"/>
                    <a:pt x="7814310" y="1064260"/>
                    <a:pt x="7868920" y="980440"/>
                  </a:cubicBezTo>
                  <a:cubicBezTo>
                    <a:pt x="7910830" y="916940"/>
                    <a:pt x="7846060" y="798830"/>
                    <a:pt x="7842250" y="722630"/>
                  </a:cubicBezTo>
                  <a:cubicBezTo>
                    <a:pt x="7839710" y="665480"/>
                    <a:pt x="7835900" y="618490"/>
                    <a:pt x="7842250" y="567690"/>
                  </a:cubicBezTo>
                  <a:cubicBezTo>
                    <a:pt x="7848600" y="516890"/>
                    <a:pt x="7861300" y="464820"/>
                    <a:pt x="7880350" y="416560"/>
                  </a:cubicBezTo>
                  <a:cubicBezTo>
                    <a:pt x="7898130" y="368300"/>
                    <a:pt x="7923530" y="321310"/>
                    <a:pt x="7952740" y="278130"/>
                  </a:cubicBezTo>
                  <a:cubicBezTo>
                    <a:pt x="7981950" y="236220"/>
                    <a:pt x="8017510" y="196850"/>
                    <a:pt x="8055610" y="162560"/>
                  </a:cubicBezTo>
                  <a:cubicBezTo>
                    <a:pt x="8094980" y="128270"/>
                    <a:pt x="8138160" y="97790"/>
                    <a:pt x="8183880" y="73660"/>
                  </a:cubicBezTo>
                  <a:cubicBezTo>
                    <a:pt x="8229600" y="50800"/>
                    <a:pt x="8279130" y="31750"/>
                    <a:pt x="8329930" y="19050"/>
                  </a:cubicBezTo>
                  <a:cubicBezTo>
                    <a:pt x="8379460" y="6350"/>
                    <a:pt x="8432800" y="0"/>
                    <a:pt x="8484870" y="1270"/>
                  </a:cubicBezTo>
                  <a:cubicBezTo>
                    <a:pt x="8535670" y="1270"/>
                    <a:pt x="8589010" y="7620"/>
                    <a:pt x="8638540" y="19050"/>
                  </a:cubicBezTo>
                  <a:cubicBezTo>
                    <a:pt x="8689340" y="31750"/>
                    <a:pt x="8738870" y="50800"/>
                    <a:pt x="8784590" y="74930"/>
                  </a:cubicBezTo>
                  <a:cubicBezTo>
                    <a:pt x="8830310" y="99060"/>
                    <a:pt x="8873490" y="129540"/>
                    <a:pt x="8911590" y="163830"/>
                  </a:cubicBezTo>
                  <a:cubicBezTo>
                    <a:pt x="8950960" y="198120"/>
                    <a:pt x="8986520" y="238760"/>
                    <a:pt x="9015730" y="280670"/>
                  </a:cubicBezTo>
                  <a:cubicBezTo>
                    <a:pt x="9041130" y="318770"/>
                    <a:pt x="9055100" y="379730"/>
                    <a:pt x="9077960" y="401320"/>
                  </a:cubicBezTo>
                  <a:cubicBezTo>
                    <a:pt x="9090660" y="412750"/>
                    <a:pt x="9117330" y="416560"/>
                    <a:pt x="9117330" y="417830"/>
                  </a:cubicBezTo>
                  <a:cubicBezTo>
                    <a:pt x="9118600" y="417830"/>
                    <a:pt x="9163050" y="452120"/>
                    <a:pt x="9185910" y="469900"/>
                  </a:cubicBezTo>
                  <a:cubicBezTo>
                    <a:pt x="9208770" y="486410"/>
                    <a:pt x="9254490" y="520700"/>
                    <a:pt x="9254490" y="520700"/>
                  </a:cubicBezTo>
                  <a:cubicBezTo>
                    <a:pt x="9255760" y="521970"/>
                    <a:pt x="9291320" y="565150"/>
                    <a:pt x="9309100" y="588010"/>
                  </a:cubicBezTo>
                  <a:cubicBezTo>
                    <a:pt x="9326880" y="609600"/>
                    <a:pt x="9362440" y="652780"/>
                    <a:pt x="9363710" y="654050"/>
                  </a:cubicBezTo>
                  <a:cubicBezTo>
                    <a:pt x="9363710" y="655320"/>
                    <a:pt x="9387840" y="706120"/>
                    <a:pt x="9400540" y="731520"/>
                  </a:cubicBezTo>
                  <a:cubicBezTo>
                    <a:pt x="9411970" y="758190"/>
                    <a:pt x="9436100" y="807720"/>
                    <a:pt x="9436100" y="808990"/>
                  </a:cubicBezTo>
                  <a:cubicBezTo>
                    <a:pt x="9437370" y="810260"/>
                    <a:pt x="9447530" y="864870"/>
                    <a:pt x="9453880" y="894080"/>
                  </a:cubicBezTo>
                  <a:cubicBezTo>
                    <a:pt x="9458960" y="922020"/>
                    <a:pt x="9470390" y="976630"/>
                    <a:pt x="9470390" y="977900"/>
                  </a:cubicBezTo>
                  <a:cubicBezTo>
                    <a:pt x="9470390" y="979170"/>
                    <a:pt x="9467850" y="1035050"/>
                    <a:pt x="9466580" y="1062990"/>
                  </a:cubicBezTo>
                  <a:cubicBezTo>
                    <a:pt x="9466580" y="1092200"/>
                    <a:pt x="9464040" y="1148080"/>
                    <a:pt x="9464040" y="1149350"/>
                  </a:cubicBezTo>
                  <a:cubicBezTo>
                    <a:pt x="9464040" y="1150620"/>
                    <a:pt x="9451340" y="1231900"/>
                    <a:pt x="9443720" y="1267460"/>
                  </a:cubicBezTo>
                  <a:cubicBezTo>
                    <a:pt x="9438640" y="1294130"/>
                    <a:pt x="9433560" y="1304290"/>
                    <a:pt x="9425940" y="1341120"/>
                  </a:cubicBezTo>
                  <a:cubicBezTo>
                    <a:pt x="9404350" y="1438910"/>
                    <a:pt x="9342120" y="1692910"/>
                    <a:pt x="9317990" y="1891030"/>
                  </a:cubicBezTo>
                  <a:cubicBezTo>
                    <a:pt x="9290050" y="2119630"/>
                    <a:pt x="9257030" y="2397760"/>
                    <a:pt x="9284970" y="2633980"/>
                  </a:cubicBezTo>
                  <a:cubicBezTo>
                    <a:pt x="9311640" y="2856230"/>
                    <a:pt x="9410700" y="3058160"/>
                    <a:pt x="9466580" y="3270250"/>
                  </a:cubicBezTo>
                  <a:cubicBezTo>
                    <a:pt x="9521190" y="3479800"/>
                    <a:pt x="9573260" y="3676650"/>
                    <a:pt x="9615170" y="3897630"/>
                  </a:cubicBezTo>
                  <a:cubicBezTo>
                    <a:pt x="9662160" y="4141470"/>
                    <a:pt x="9696450" y="4410710"/>
                    <a:pt x="9728200" y="4673600"/>
                  </a:cubicBezTo>
                  <a:cubicBezTo>
                    <a:pt x="9759950" y="4942840"/>
                    <a:pt x="9791700" y="5219700"/>
                    <a:pt x="9806940" y="5492750"/>
                  </a:cubicBezTo>
                  <a:cubicBezTo>
                    <a:pt x="9822180" y="5763260"/>
                    <a:pt x="9817100" y="6036310"/>
                    <a:pt x="9819640" y="6306820"/>
                  </a:cubicBezTo>
                  <a:cubicBezTo>
                    <a:pt x="9822180" y="6577330"/>
                    <a:pt x="9820910" y="6856730"/>
                    <a:pt x="9820910" y="7117080"/>
                  </a:cubicBezTo>
                  <a:cubicBezTo>
                    <a:pt x="9820910" y="7359650"/>
                    <a:pt x="9824720" y="7578090"/>
                    <a:pt x="9819640" y="7819390"/>
                  </a:cubicBezTo>
                  <a:cubicBezTo>
                    <a:pt x="9814560" y="8077200"/>
                    <a:pt x="9809480" y="8355330"/>
                    <a:pt x="9789160" y="8619490"/>
                  </a:cubicBezTo>
                  <a:cubicBezTo>
                    <a:pt x="9770110" y="8881110"/>
                    <a:pt x="9728200" y="9149080"/>
                    <a:pt x="9704070" y="9400540"/>
                  </a:cubicBezTo>
                  <a:cubicBezTo>
                    <a:pt x="9682480" y="9634220"/>
                    <a:pt x="9674860" y="9842500"/>
                    <a:pt x="9649460" y="10076180"/>
                  </a:cubicBezTo>
                  <a:cubicBezTo>
                    <a:pt x="9622790" y="10331450"/>
                    <a:pt x="9565640" y="10607040"/>
                    <a:pt x="9542780" y="10869930"/>
                  </a:cubicBezTo>
                  <a:cubicBezTo>
                    <a:pt x="9519920" y="11127740"/>
                    <a:pt x="9517380" y="11379200"/>
                    <a:pt x="9512300" y="11637010"/>
                  </a:cubicBezTo>
                  <a:cubicBezTo>
                    <a:pt x="9505950" y="11901170"/>
                    <a:pt x="9509760" y="12157710"/>
                    <a:pt x="9511030" y="12435840"/>
                  </a:cubicBezTo>
                  <a:cubicBezTo>
                    <a:pt x="9512300" y="12739370"/>
                    <a:pt x="9544050" y="13129259"/>
                    <a:pt x="9521190" y="13389609"/>
                  </a:cubicBezTo>
                  <a:cubicBezTo>
                    <a:pt x="9504680" y="13573759"/>
                    <a:pt x="9434830" y="13771881"/>
                    <a:pt x="9433560" y="13855700"/>
                  </a:cubicBezTo>
                  <a:cubicBezTo>
                    <a:pt x="9432290" y="13886181"/>
                    <a:pt x="9446260" y="13914120"/>
                    <a:pt x="9441180" y="13917931"/>
                  </a:cubicBezTo>
                  <a:cubicBezTo>
                    <a:pt x="9438640" y="13920470"/>
                    <a:pt x="9429750" y="13903959"/>
                    <a:pt x="9423400" y="13906500"/>
                  </a:cubicBezTo>
                  <a:cubicBezTo>
                    <a:pt x="9395460" y="13917931"/>
                    <a:pt x="9428480" y="14232890"/>
                    <a:pt x="9337040" y="14362431"/>
                  </a:cubicBezTo>
                  <a:cubicBezTo>
                    <a:pt x="9218930" y="14530070"/>
                    <a:pt x="8864600" y="14791690"/>
                    <a:pt x="8665210" y="14751050"/>
                  </a:cubicBezTo>
                  <a:cubicBezTo>
                    <a:pt x="8442960" y="14704059"/>
                    <a:pt x="8162290" y="13971270"/>
                    <a:pt x="8089900" y="13966190"/>
                  </a:cubicBezTo>
                  <a:cubicBezTo>
                    <a:pt x="8074660" y="13964920"/>
                    <a:pt x="8072120" y="13985240"/>
                    <a:pt x="8060690" y="13997940"/>
                  </a:cubicBezTo>
                  <a:cubicBezTo>
                    <a:pt x="8046720" y="14011909"/>
                    <a:pt x="8012430" y="14048740"/>
                    <a:pt x="8011160" y="14048740"/>
                  </a:cubicBezTo>
                  <a:cubicBezTo>
                    <a:pt x="8011160" y="14050009"/>
                    <a:pt x="7971790" y="14074140"/>
                    <a:pt x="7951470" y="14086840"/>
                  </a:cubicBezTo>
                  <a:cubicBezTo>
                    <a:pt x="7931150" y="14099540"/>
                    <a:pt x="7891780" y="14124940"/>
                    <a:pt x="7891780" y="14124940"/>
                  </a:cubicBezTo>
                  <a:cubicBezTo>
                    <a:pt x="7890510" y="14124940"/>
                    <a:pt x="7846060" y="14140181"/>
                    <a:pt x="7824470" y="14147800"/>
                  </a:cubicBezTo>
                  <a:cubicBezTo>
                    <a:pt x="7801610" y="14155420"/>
                    <a:pt x="7757160" y="14170659"/>
                    <a:pt x="7757160" y="14170659"/>
                  </a:cubicBezTo>
                  <a:cubicBezTo>
                    <a:pt x="7755890" y="14170659"/>
                    <a:pt x="7708900" y="14174470"/>
                    <a:pt x="7686040" y="14175740"/>
                  </a:cubicBezTo>
                  <a:cubicBezTo>
                    <a:pt x="7664450" y="14178281"/>
                    <a:pt x="7637780" y="14165581"/>
                    <a:pt x="7622540" y="14180820"/>
                  </a:cubicBezTo>
                  <a:cubicBezTo>
                    <a:pt x="7592060" y="14216381"/>
                    <a:pt x="7626350" y="14361159"/>
                    <a:pt x="7628890" y="14489431"/>
                  </a:cubicBezTo>
                  <a:cubicBezTo>
                    <a:pt x="7632700" y="14704059"/>
                    <a:pt x="7641590" y="15059659"/>
                    <a:pt x="7649210" y="15350490"/>
                  </a:cubicBezTo>
                  <a:cubicBezTo>
                    <a:pt x="7656830" y="15648940"/>
                    <a:pt x="7673340" y="15979140"/>
                    <a:pt x="7672070" y="16259809"/>
                  </a:cubicBezTo>
                  <a:cubicBezTo>
                    <a:pt x="7672070" y="16501109"/>
                    <a:pt x="7650480" y="16931640"/>
                    <a:pt x="7650480" y="16932909"/>
                  </a:cubicBezTo>
                  <a:cubicBezTo>
                    <a:pt x="7650480" y="16934181"/>
                    <a:pt x="7646670" y="16977359"/>
                    <a:pt x="7645400" y="16998950"/>
                  </a:cubicBezTo>
                  <a:cubicBezTo>
                    <a:pt x="7642860" y="17020540"/>
                    <a:pt x="7640320" y="17063720"/>
                    <a:pt x="7640320" y="17064990"/>
                  </a:cubicBezTo>
                  <a:cubicBezTo>
                    <a:pt x="7640320" y="17066259"/>
                    <a:pt x="7626350" y="17106900"/>
                    <a:pt x="7618730" y="17127220"/>
                  </a:cubicBezTo>
                  <a:cubicBezTo>
                    <a:pt x="7612380" y="17148809"/>
                    <a:pt x="7598410" y="17189450"/>
                    <a:pt x="7598410" y="17190720"/>
                  </a:cubicBezTo>
                  <a:cubicBezTo>
                    <a:pt x="7598410" y="17190720"/>
                    <a:pt x="7574280" y="17227550"/>
                    <a:pt x="7562850" y="17246600"/>
                  </a:cubicBezTo>
                  <a:cubicBezTo>
                    <a:pt x="7551420" y="17264381"/>
                    <a:pt x="7528560" y="17301209"/>
                    <a:pt x="7527290" y="17302481"/>
                  </a:cubicBezTo>
                  <a:cubicBezTo>
                    <a:pt x="7527290" y="17302481"/>
                    <a:pt x="7495540" y="17332959"/>
                    <a:pt x="7480300" y="17348200"/>
                  </a:cubicBezTo>
                  <a:cubicBezTo>
                    <a:pt x="7463790" y="17363440"/>
                    <a:pt x="7433310" y="17392650"/>
                    <a:pt x="7432040" y="17393920"/>
                  </a:cubicBezTo>
                  <a:cubicBezTo>
                    <a:pt x="7432040" y="17393920"/>
                    <a:pt x="7393940" y="17415509"/>
                    <a:pt x="7374890" y="17426940"/>
                  </a:cubicBezTo>
                  <a:cubicBezTo>
                    <a:pt x="7355840" y="17437100"/>
                    <a:pt x="7319010" y="17459959"/>
                    <a:pt x="7317740" y="17459959"/>
                  </a:cubicBezTo>
                  <a:cubicBezTo>
                    <a:pt x="7317740" y="17459959"/>
                    <a:pt x="7275830" y="17471390"/>
                    <a:pt x="7254240" y="17477740"/>
                  </a:cubicBezTo>
                  <a:cubicBezTo>
                    <a:pt x="7233920" y="17484090"/>
                    <a:pt x="7192010" y="17496790"/>
                    <a:pt x="7190740" y="17496790"/>
                  </a:cubicBezTo>
                  <a:cubicBezTo>
                    <a:pt x="7190740" y="17496790"/>
                    <a:pt x="7147560" y="17498059"/>
                    <a:pt x="7124700" y="17499331"/>
                  </a:cubicBezTo>
                  <a:cubicBezTo>
                    <a:pt x="7103110" y="17500600"/>
                    <a:pt x="7059930" y="17501870"/>
                    <a:pt x="7058660" y="17501870"/>
                  </a:cubicBezTo>
                  <a:cubicBezTo>
                    <a:pt x="7058660" y="17501870"/>
                    <a:pt x="7015480" y="17492981"/>
                    <a:pt x="6993890" y="17489170"/>
                  </a:cubicBezTo>
                  <a:cubicBezTo>
                    <a:pt x="6973570" y="17484090"/>
                    <a:pt x="6930390" y="17476470"/>
                    <a:pt x="6930390" y="17475200"/>
                  </a:cubicBezTo>
                  <a:cubicBezTo>
                    <a:pt x="6929120" y="17475200"/>
                    <a:pt x="6889750" y="17456150"/>
                    <a:pt x="6870700" y="17447259"/>
                  </a:cubicBezTo>
                  <a:cubicBezTo>
                    <a:pt x="6850380" y="17438370"/>
                    <a:pt x="6811010" y="17419320"/>
                    <a:pt x="6811010" y="17419320"/>
                  </a:cubicBezTo>
                  <a:cubicBezTo>
                    <a:pt x="6809740" y="17418050"/>
                    <a:pt x="6776720" y="17391381"/>
                    <a:pt x="6758940" y="17377409"/>
                  </a:cubicBezTo>
                  <a:cubicBezTo>
                    <a:pt x="6742430" y="17363440"/>
                    <a:pt x="6708140" y="17336770"/>
                    <a:pt x="6708140" y="17335500"/>
                  </a:cubicBezTo>
                  <a:cubicBezTo>
                    <a:pt x="6706870" y="17335500"/>
                    <a:pt x="6681470" y="17299940"/>
                    <a:pt x="6668770" y="17282159"/>
                  </a:cubicBezTo>
                  <a:cubicBezTo>
                    <a:pt x="6654800" y="17265650"/>
                    <a:pt x="6629400" y="17231359"/>
                    <a:pt x="6628130" y="17230090"/>
                  </a:cubicBezTo>
                  <a:cubicBezTo>
                    <a:pt x="6628130" y="17228820"/>
                    <a:pt x="6611620" y="17189450"/>
                    <a:pt x="6602730" y="17169131"/>
                  </a:cubicBezTo>
                  <a:cubicBezTo>
                    <a:pt x="6593840" y="17148809"/>
                    <a:pt x="6577330" y="17109440"/>
                    <a:pt x="6577330" y="17108170"/>
                  </a:cubicBezTo>
                  <a:cubicBezTo>
                    <a:pt x="6576060" y="17108170"/>
                    <a:pt x="6569710" y="17064990"/>
                    <a:pt x="6565900" y="17043400"/>
                  </a:cubicBezTo>
                  <a:cubicBezTo>
                    <a:pt x="6562090" y="17021809"/>
                    <a:pt x="6555740" y="16978631"/>
                    <a:pt x="6555740" y="16978631"/>
                  </a:cubicBezTo>
                  <a:cubicBezTo>
                    <a:pt x="6555740" y="16976090"/>
                    <a:pt x="6544310" y="16412209"/>
                    <a:pt x="6540500" y="16257270"/>
                  </a:cubicBezTo>
                  <a:cubicBezTo>
                    <a:pt x="6539230" y="16183609"/>
                    <a:pt x="6554470" y="16104870"/>
                    <a:pt x="6536690" y="16094709"/>
                  </a:cubicBezTo>
                  <a:cubicBezTo>
                    <a:pt x="6525260" y="16088359"/>
                    <a:pt x="6501130" y="16115031"/>
                    <a:pt x="6483350" y="16125190"/>
                  </a:cubicBezTo>
                  <a:cubicBezTo>
                    <a:pt x="6465570" y="16135350"/>
                    <a:pt x="6430010" y="16156940"/>
                    <a:pt x="6428740" y="16156940"/>
                  </a:cubicBezTo>
                  <a:cubicBezTo>
                    <a:pt x="6427470" y="16156940"/>
                    <a:pt x="6388100" y="16168370"/>
                    <a:pt x="6367780" y="16174720"/>
                  </a:cubicBezTo>
                  <a:cubicBezTo>
                    <a:pt x="6347460" y="16181070"/>
                    <a:pt x="6308090" y="16192500"/>
                    <a:pt x="6306820" y="16192500"/>
                  </a:cubicBezTo>
                  <a:cubicBezTo>
                    <a:pt x="6305550" y="16192500"/>
                    <a:pt x="6264910" y="16195040"/>
                    <a:pt x="6243320" y="16195040"/>
                  </a:cubicBezTo>
                  <a:cubicBezTo>
                    <a:pt x="6221730" y="16196309"/>
                    <a:pt x="6181090" y="16198850"/>
                    <a:pt x="6179820" y="16198850"/>
                  </a:cubicBezTo>
                  <a:cubicBezTo>
                    <a:pt x="6179820" y="16198850"/>
                    <a:pt x="6137910" y="16189959"/>
                    <a:pt x="6117590" y="16186150"/>
                  </a:cubicBezTo>
                  <a:cubicBezTo>
                    <a:pt x="6097270" y="16181070"/>
                    <a:pt x="6056630" y="16173450"/>
                    <a:pt x="6055360" y="16173450"/>
                  </a:cubicBezTo>
                  <a:cubicBezTo>
                    <a:pt x="6054090" y="16173450"/>
                    <a:pt x="6017260" y="16155670"/>
                    <a:pt x="5998210" y="16146781"/>
                  </a:cubicBezTo>
                  <a:cubicBezTo>
                    <a:pt x="5979160" y="16137890"/>
                    <a:pt x="5941060" y="16120109"/>
                    <a:pt x="5941060" y="16118840"/>
                  </a:cubicBezTo>
                  <a:cubicBezTo>
                    <a:pt x="5939790" y="16118840"/>
                    <a:pt x="5908040" y="16092170"/>
                    <a:pt x="5891530" y="16079470"/>
                  </a:cubicBezTo>
                  <a:cubicBezTo>
                    <a:pt x="5875020" y="16065500"/>
                    <a:pt x="5842000" y="16040100"/>
                    <a:pt x="5842000" y="16038831"/>
                  </a:cubicBezTo>
                  <a:cubicBezTo>
                    <a:pt x="5840730" y="16038831"/>
                    <a:pt x="5816600" y="16005809"/>
                    <a:pt x="5803900" y="15989300"/>
                  </a:cubicBezTo>
                  <a:cubicBezTo>
                    <a:pt x="5791200" y="15971520"/>
                    <a:pt x="5765800" y="15938500"/>
                    <a:pt x="5765800" y="15938500"/>
                  </a:cubicBezTo>
                  <a:cubicBezTo>
                    <a:pt x="5764530" y="15937231"/>
                    <a:pt x="5748020" y="15899131"/>
                    <a:pt x="5740400" y="15880081"/>
                  </a:cubicBezTo>
                  <a:cubicBezTo>
                    <a:pt x="5731510" y="15861031"/>
                    <a:pt x="5715000" y="15822931"/>
                    <a:pt x="5715000" y="15821659"/>
                  </a:cubicBezTo>
                  <a:cubicBezTo>
                    <a:pt x="5715000" y="15820390"/>
                    <a:pt x="5708650" y="15779750"/>
                    <a:pt x="5704840" y="15759431"/>
                  </a:cubicBezTo>
                  <a:cubicBezTo>
                    <a:pt x="5701030" y="15737840"/>
                    <a:pt x="5694680" y="15697200"/>
                    <a:pt x="5694680" y="15695931"/>
                  </a:cubicBezTo>
                  <a:cubicBezTo>
                    <a:pt x="5694680" y="15694659"/>
                    <a:pt x="5709920" y="15355570"/>
                    <a:pt x="5684520" y="15339059"/>
                  </a:cubicBezTo>
                  <a:cubicBezTo>
                    <a:pt x="5676900" y="15333981"/>
                    <a:pt x="5656580" y="15351759"/>
                    <a:pt x="5656580" y="15351759"/>
                  </a:cubicBezTo>
                  <a:cubicBezTo>
                    <a:pt x="5655310" y="15351759"/>
                    <a:pt x="5614670" y="15358109"/>
                    <a:pt x="5593080" y="15361920"/>
                  </a:cubicBezTo>
                  <a:cubicBezTo>
                    <a:pt x="5572760" y="15365731"/>
                    <a:pt x="5530850" y="15372081"/>
                    <a:pt x="5530850" y="15372081"/>
                  </a:cubicBezTo>
                  <a:cubicBezTo>
                    <a:pt x="5529580" y="15372081"/>
                    <a:pt x="5487670" y="15369540"/>
                    <a:pt x="5466080" y="15367000"/>
                  </a:cubicBezTo>
                  <a:cubicBezTo>
                    <a:pt x="5445760" y="15365731"/>
                    <a:pt x="5403850" y="15363190"/>
                    <a:pt x="5402580" y="15363190"/>
                  </a:cubicBezTo>
                  <a:cubicBezTo>
                    <a:pt x="5402580" y="15361920"/>
                    <a:pt x="5363210" y="15349220"/>
                    <a:pt x="5342890" y="15342870"/>
                  </a:cubicBezTo>
                  <a:cubicBezTo>
                    <a:pt x="5322570" y="15336520"/>
                    <a:pt x="5283200" y="15322550"/>
                    <a:pt x="5281930" y="15322550"/>
                  </a:cubicBezTo>
                  <a:cubicBezTo>
                    <a:pt x="5280660" y="15322550"/>
                    <a:pt x="5246370" y="15299690"/>
                    <a:pt x="5227320" y="15288259"/>
                  </a:cubicBezTo>
                  <a:cubicBezTo>
                    <a:pt x="5209540" y="15276831"/>
                    <a:pt x="5173980" y="15255240"/>
                    <a:pt x="5173980" y="15255240"/>
                  </a:cubicBezTo>
                  <a:cubicBezTo>
                    <a:pt x="5172710" y="15253970"/>
                    <a:pt x="5144770" y="15223490"/>
                    <a:pt x="5129530" y="15208250"/>
                  </a:cubicBezTo>
                  <a:cubicBezTo>
                    <a:pt x="5114290" y="15193009"/>
                    <a:pt x="5086350" y="15163800"/>
                    <a:pt x="5085080" y="15162531"/>
                  </a:cubicBezTo>
                  <a:cubicBezTo>
                    <a:pt x="5085080" y="15162531"/>
                    <a:pt x="5063490" y="15125700"/>
                    <a:pt x="5053330" y="15107920"/>
                  </a:cubicBezTo>
                  <a:cubicBezTo>
                    <a:pt x="5043170" y="15088870"/>
                    <a:pt x="5021580" y="15053309"/>
                    <a:pt x="5021580" y="15052040"/>
                  </a:cubicBezTo>
                  <a:cubicBezTo>
                    <a:pt x="5020310" y="15052040"/>
                    <a:pt x="5008880" y="15011400"/>
                    <a:pt x="5003800" y="14991081"/>
                  </a:cubicBezTo>
                  <a:cubicBezTo>
                    <a:pt x="4997450" y="14970759"/>
                    <a:pt x="4986020" y="14931390"/>
                    <a:pt x="4986020" y="14930120"/>
                  </a:cubicBezTo>
                  <a:cubicBezTo>
                    <a:pt x="4984750" y="14928850"/>
                    <a:pt x="4983480" y="14886940"/>
                    <a:pt x="4982210" y="14866620"/>
                  </a:cubicBezTo>
                  <a:cubicBezTo>
                    <a:pt x="4982210" y="14845031"/>
                    <a:pt x="4979670" y="14803120"/>
                    <a:pt x="4979670" y="14803120"/>
                  </a:cubicBezTo>
                  <a:cubicBezTo>
                    <a:pt x="4979670" y="14800581"/>
                    <a:pt x="4961890" y="14339570"/>
                    <a:pt x="4966970" y="14104620"/>
                  </a:cubicBezTo>
                  <a:cubicBezTo>
                    <a:pt x="4970780" y="13863320"/>
                    <a:pt x="5040630" y="13397231"/>
                    <a:pt x="5007610" y="13371831"/>
                  </a:cubicBezTo>
                  <a:cubicBezTo>
                    <a:pt x="5002530" y="13368020"/>
                    <a:pt x="4987290" y="13378181"/>
                    <a:pt x="4987290" y="13378181"/>
                  </a:cubicBezTo>
                  <a:cubicBezTo>
                    <a:pt x="4986020" y="13378181"/>
                    <a:pt x="4944110" y="13380720"/>
                    <a:pt x="4922520" y="13381990"/>
                  </a:cubicBezTo>
                  <a:cubicBezTo>
                    <a:pt x="4900930" y="13383259"/>
                    <a:pt x="4859020" y="13385800"/>
                    <a:pt x="4859020" y="13385800"/>
                  </a:cubicBezTo>
                  <a:cubicBezTo>
                    <a:pt x="4857750" y="13385800"/>
                    <a:pt x="4817110" y="13376909"/>
                    <a:pt x="4795520" y="13373100"/>
                  </a:cubicBezTo>
                  <a:cubicBezTo>
                    <a:pt x="4773930" y="13369290"/>
                    <a:pt x="4733290" y="13361670"/>
                    <a:pt x="4732020" y="13361670"/>
                  </a:cubicBezTo>
                  <a:cubicBezTo>
                    <a:pt x="4732020" y="13361670"/>
                    <a:pt x="4723130" y="13355320"/>
                    <a:pt x="4719320" y="13355320"/>
                  </a:cubicBezTo>
                  <a:cubicBezTo>
                    <a:pt x="4716780" y="13355320"/>
                    <a:pt x="4714240" y="13356590"/>
                    <a:pt x="4714240" y="13356590"/>
                  </a:cubicBezTo>
                  <a:cubicBezTo>
                    <a:pt x="4712970" y="13356590"/>
                    <a:pt x="4672330" y="13357859"/>
                    <a:pt x="4652010" y="13357859"/>
                  </a:cubicBezTo>
                  <a:cubicBezTo>
                    <a:pt x="4630420" y="13357859"/>
                    <a:pt x="4589780" y="13357859"/>
                    <a:pt x="4588510" y="13357859"/>
                  </a:cubicBezTo>
                  <a:cubicBezTo>
                    <a:pt x="4588510" y="13357859"/>
                    <a:pt x="4547870" y="13348970"/>
                    <a:pt x="4527550" y="13343890"/>
                  </a:cubicBezTo>
                  <a:cubicBezTo>
                    <a:pt x="4507230" y="13338809"/>
                    <a:pt x="4467860" y="13329920"/>
                    <a:pt x="4467860" y="13329920"/>
                  </a:cubicBezTo>
                  <a:cubicBezTo>
                    <a:pt x="4466590" y="13329920"/>
                    <a:pt x="4424680" y="13308331"/>
                    <a:pt x="4411980" y="13301981"/>
                  </a:cubicBezTo>
                  <a:cubicBezTo>
                    <a:pt x="4404360" y="13298170"/>
                    <a:pt x="4399280" y="13290550"/>
                    <a:pt x="4395470" y="13293090"/>
                  </a:cubicBezTo>
                  <a:cubicBezTo>
                    <a:pt x="4366260" y="13309600"/>
                    <a:pt x="4382770" y="13658850"/>
                    <a:pt x="4371340" y="13896340"/>
                  </a:cubicBezTo>
                  <a:cubicBezTo>
                    <a:pt x="4353560" y="14241781"/>
                    <a:pt x="4326890" y="14728190"/>
                    <a:pt x="4298950" y="15162531"/>
                  </a:cubicBezTo>
                  <a:cubicBezTo>
                    <a:pt x="4268470" y="15622270"/>
                    <a:pt x="4192270" y="16582390"/>
                    <a:pt x="4192270" y="16584931"/>
                  </a:cubicBezTo>
                  <a:cubicBezTo>
                    <a:pt x="4191000" y="16584931"/>
                    <a:pt x="4184650" y="16625570"/>
                    <a:pt x="4180840" y="16645890"/>
                  </a:cubicBezTo>
                  <a:cubicBezTo>
                    <a:pt x="4177030" y="16666209"/>
                    <a:pt x="4170680" y="16705581"/>
                    <a:pt x="4170680" y="16706850"/>
                  </a:cubicBezTo>
                  <a:cubicBezTo>
                    <a:pt x="4170680" y="16708120"/>
                    <a:pt x="4154170" y="16744950"/>
                    <a:pt x="4145280" y="16764000"/>
                  </a:cubicBezTo>
                  <a:cubicBezTo>
                    <a:pt x="4137660" y="16783050"/>
                    <a:pt x="4121150" y="16819881"/>
                    <a:pt x="4121150" y="16821150"/>
                  </a:cubicBezTo>
                  <a:cubicBezTo>
                    <a:pt x="4119880" y="16821150"/>
                    <a:pt x="4095750" y="16852900"/>
                    <a:pt x="4083050" y="16869409"/>
                  </a:cubicBezTo>
                  <a:cubicBezTo>
                    <a:pt x="4070350" y="16885920"/>
                    <a:pt x="4046220" y="16918940"/>
                    <a:pt x="4044950" y="16918940"/>
                  </a:cubicBezTo>
                  <a:cubicBezTo>
                    <a:pt x="4044950" y="16920209"/>
                    <a:pt x="4013200" y="16945609"/>
                    <a:pt x="3996690" y="16958309"/>
                  </a:cubicBezTo>
                  <a:cubicBezTo>
                    <a:pt x="3980180" y="16971009"/>
                    <a:pt x="3948430" y="16996409"/>
                    <a:pt x="3948430" y="16996409"/>
                  </a:cubicBezTo>
                  <a:cubicBezTo>
                    <a:pt x="3947160" y="16997681"/>
                    <a:pt x="3910330" y="17014190"/>
                    <a:pt x="3892550" y="17023081"/>
                  </a:cubicBezTo>
                  <a:cubicBezTo>
                    <a:pt x="3873500" y="17031970"/>
                    <a:pt x="3836670" y="17048481"/>
                    <a:pt x="3835400" y="17048481"/>
                  </a:cubicBezTo>
                  <a:cubicBezTo>
                    <a:pt x="3835400" y="17049750"/>
                    <a:pt x="3794760" y="17057370"/>
                    <a:pt x="3774440" y="17061181"/>
                  </a:cubicBezTo>
                  <a:cubicBezTo>
                    <a:pt x="3754120" y="17064990"/>
                    <a:pt x="3714750" y="17072609"/>
                    <a:pt x="3713480" y="17072609"/>
                  </a:cubicBezTo>
                  <a:cubicBezTo>
                    <a:pt x="3712210" y="17072609"/>
                    <a:pt x="3672840" y="17070070"/>
                    <a:pt x="3651250" y="17070070"/>
                  </a:cubicBezTo>
                  <a:cubicBezTo>
                    <a:pt x="3630930" y="17068800"/>
                    <a:pt x="3590290" y="17066259"/>
                    <a:pt x="3589020" y="17066259"/>
                  </a:cubicBezTo>
                  <a:cubicBezTo>
                    <a:pt x="3589020" y="17066259"/>
                    <a:pt x="3549650" y="17054831"/>
                    <a:pt x="3530600" y="17048481"/>
                  </a:cubicBezTo>
                  <a:cubicBezTo>
                    <a:pt x="3510280" y="17042131"/>
                    <a:pt x="3470910" y="17030700"/>
                    <a:pt x="3470910" y="17030700"/>
                  </a:cubicBezTo>
                  <a:cubicBezTo>
                    <a:pt x="3469640" y="17030700"/>
                    <a:pt x="3435350" y="17010381"/>
                    <a:pt x="3417570" y="16998950"/>
                  </a:cubicBezTo>
                  <a:cubicBezTo>
                    <a:pt x="3399790" y="16988790"/>
                    <a:pt x="3364230" y="16968470"/>
                    <a:pt x="3364230" y="16967200"/>
                  </a:cubicBezTo>
                  <a:cubicBezTo>
                    <a:pt x="3362960" y="16967200"/>
                    <a:pt x="3333750" y="16939259"/>
                    <a:pt x="3319780" y="16924020"/>
                  </a:cubicBezTo>
                  <a:cubicBezTo>
                    <a:pt x="3304540" y="16910050"/>
                    <a:pt x="3275330" y="16880840"/>
                    <a:pt x="3275330" y="16880840"/>
                  </a:cubicBezTo>
                  <a:cubicBezTo>
                    <a:pt x="3274060" y="16879570"/>
                    <a:pt x="3253740" y="16845281"/>
                    <a:pt x="3242310" y="16827500"/>
                  </a:cubicBezTo>
                  <a:cubicBezTo>
                    <a:pt x="3230880" y="16810990"/>
                    <a:pt x="3210560" y="16775431"/>
                    <a:pt x="3209290" y="16775431"/>
                  </a:cubicBezTo>
                  <a:cubicBezTo>
                    <a:pt x="3209290" y="16774159"/>
                    <a:pt x="3196590" y="16736059"/>
                    <a:pt x="3190240" y="16715740"/>
                  </a:cubicBezTo>
                  <a:cubicBezTo>
                    <a:pt x="3183890" y="16696690"/>
                    <a:pt x="3171190" y="16657320"/>
                    <a:pt x="3171190" y="16657320"/>
                  </a:cubicBezTo>
                  <a:cubicBezTo>
                    <a:pt x="3171190" y="16656050"/>
                    <a:pt x="3168650" y="16615409"/>
                    <a:pt x="3167380" y="16595090"/>
                  </a:cubicBezTo>
                  <a:cubicBezTo>
                    <a:pt x="3166110" y="16574770"/>
                    <a:pt x="3162300" y="16534131"/>
                    <a:pt x="3162300" y="16532859"/>
                  </a:cubicBezTo>
                  <a:cubicBezTo>
                    <a:pt x="3162300" y="16530320"/>
                    <a:pt x="3230880" y="15447009"/>
                    <a:pt x="3255010" y="15107920"/>
                  </a:cubicBezTo>
                  <a:cubicBezTo>
                    <a:pt x="3268980" y="14921231"/>
                    <a:pt x="3280410" y="14801850"/>
                    <a:pt x="3289300" y="14672309"/>
                  </a:cubicBezTo>
                  <a:cubicBezTo>
                    <a:pt x="3295650" y="14566900"/>
                    <a:pt x="3295650" y="14500859"/>
                    <a:pt x="3303270" y="14385290"/>
                  </a:cubicBezTo>
                  <a:cubicBezTo>
                    <a:pt x="3315970" y="14203681"/>
                    <a:pt x="3348990" y="13876020"/>
                    <a:pt x="3360420" y="13693140"/>
                  </a:cubicBezTo>
                  <a:cubicBezTo>
                    <a:pt x="3368040" y="13573759"/>
                    <a:pt x="3401060" y="13425170"/>
                    <a:pt x="3375660" y="13397231"/>
                  </a:cubicBezTo>
                  <a:cubicBezTo>
                    <a:pt x="3365500" y="13387070"/>
                    <a:pt x="3333750" y="13395959"/>
                    <a:pt x="3333750" y="13394690"/>
                  </a:cubicBezTo>
                  <a:cubicBezTo>
                    <a:pt x="3332480" y="13394690"/>
                    <a:pt x="3280410" y="13379450"/>
                    <a:pt x="3253740" y="13370559"/>
                  </a:cubicBezTo>
                  <a:cubicBezTo>
                    <a:pt x="3228340" y="13362940"/>
                    <a:pt x="3176270" y="13347700"/>
                    <a:pt x="3175000" y="13347700"/>
                  </a:cubicBezTo>
                  <a:cubicBezTo>
                    <a:pt x="3173730" y="13346431"/>
                    <a:pt x="3128010" y="13318490"/>
                    <a:pt x="3103880" y="13304520"/>
                  </a:cubicBezTo>
                  <a:cubicBezTo>
                    <a:pt x="3079750" y="13290550"/>
                    <a:pt x="3034030" y="13262609"/>
                    <a:pt x="3032760" y="13262609"/>
                  </a:cubicBezTo>
                  <a:cubicBezTo>
                    <a:pt x="3031490" y="13262609"/>
                    <a:pt x="3021330" y="13247370"/>
                    <a:pt x="3014980" y="13244831"/>
                  </a:cubicBezTo>
                  <a:cubicBezTo>
                    <a:pt x="3011170" y="13243559"/>
                    <a:pt x="3007360" y="13246100"/>
                    <a:pt x="3002280" y="13246100"/>
                  </a:cubicBezTo>
                  <a:cubicBezTo>
                    <a:pt x="2995930" y="13246100"/>
                    <a:pt x="2987040" y="13241020"/>
                    <a:pt x="2976880" y="13246100"/>
                  </a:cubicBezTo>
                  <a:cubicBezTo>
                    <a:pt x="2932430" y="13270231"/>
                    <a:pt x="2734310" y="13583920"/>
                    <a:pt x="2733040" y="13586459"/>
                  </a:cubicBezTo>
                  <a:cubicBezTo>
                    <a:pt x="2733040" y="13587731"/>
                    <a:pt x="2721610" y="13637259"/>
                    <a:pt x="2715260" y="13663931"/>
                  </a:cubicBezTo>
                  <a:cubicBezTo>
                    <a:pt x="2710180" y="13689331"/>
                    <a:pt x="2698750" y="13738859"/>
                    <a:pt x="2697480" y="13740131"/>
                  </a:cubicBezTo>
                  <a:cubicBezTo>
                    <a:pt x="2697480" y="13741400"/>
                    <a:pt x="2674620" y="13787120"/>
                    <a:pt x="2663190" y="13811250"/>
                  </a:cubicBezTo>
                  <a:cubicBezTo>
                    <a:pt x="2650490" y="13834109"/>
                    <a:pt x="2627630" y="13879831"/>
                    <a:pt x="2627630" y="13881100"/>
                  </a:cubicBezTo>
                  <a:cubicBezTo>
                    <a:pt x="2626360" y="13882370"/>
                    <a:pt x="2593340" y="13921740"/>
                    <a:pt x="2575560" y="13940790"/>
                  </a:cubicBezTo>
                  <a:cubicBezTo>
                    <a:pt x="2559050" y="13961109"/>
                    <a:pt x="2524760" y="14000481"/>
                    <a:pt x="2524760" y="14001750"/>
                  </a:cubicBezTo>
                  <a:cubicBezTo>
                    <a:pt x="2523490" y="14001750"/>
                    <a:pt x="2481580" y="14032231"/>
                    <a:pt x="2459990" y="14047470"/>
                  </a:cubicBezTo>
                  <a:cubicBezTo>
                    <a:pt x="2438400" y="14062709"/>
                    <a:pt x="2397760" y="14093190"/>
                    <a:pt x="2396490" y="14093190"/>
                  </a:cubicBezTo>
                  <a:cubicBezTo>
                    <a:pt x="2395220" y="14093190"/>
                    <a:pt x="2346960" y="14112240"/>
                    <a:pt x="2322830" y="14122400"/>
                  </a:cubicBezTo>
                  <a:cubicBezTo>
                    <a:pt x="2298700" y="14132559"/>
                    <a:pt x="2250440" y="14151609"/>
                    <a:pt x="2249170" y="14151609"/>
                  </a:cubicBezTo>
                  <a:cubicBezTo>
                    <a:pt x="2249170" y="14151609"/>
                    <a:pt x="2197100" y="14159231"/>
                    <a:pt x="2171700" y="14163040"/>
                  </a:cubicBezTo>
                  <a:cubicBezTo>
                    <a:pt x="2145030" y="14165581"/>
                    <a:pt x="2094230" y="14173200"/>
                    <a:pt x="2092960" y="14173200"/>
                  </a:cubicBezTo>
                  <a:cubicBezTo>
                    <a:pt x="2091690" y="14173200"/>
                    <a:pt x="2040890" y="14168120"/>
                    <a:pt x="2014220" y="14165581"/>
                  </a:cubicBezTo>
                  <a:cubicBezTo>
                    <a:pt x="1988820" y="14163040"/>
                    <a:pt x="1938020" y="14157959"/>
                    <a:pt x="1936750" y="14156690"/>
                  </a:cubicBezTo>
                  <a:cubicBezTo>
                    <a:pt x="1935480" y="14156690"/>
                    <a:pt x="1887220" y="14138909"/>
                    <a:pt x="1861820" y="14130020"/>
                  </a:cubicBezTo>
                  <a:cubicBezTo>
                    <a:pt x="1837690" y="14121131"/>
                    <a:pt x="1788160" y="14104620"/>
                    <a:pt x="1788160" y="14103350"/>
                  </a:cubicBezTo>
                  <a:cubicBezTo>
                    <a:pt x="1786890" y="14103350"/>
                    <a:pt x="1743710" y="14074140"/>
                    <a:pt x="1722120" y="14060170"/>
                  </a:cubicBezTo>
                  <a:cubicBezTo>
                    <a:pt x="1700530" y="14044931"/>
                    <a:pt x="1657350" y="14016990"/>
                    <a:pt x="1656080" y="14016990"/>
                  </a:cubicBezTo>
                  <a:cubicBezTo>
                    <a:pt x="1656080" y="14015720"/>
                    <a:pt x="1656080" y="14015720"/>
                    <a:pt x="1656080" y="14015720"/>
                  </a:cubicBezTo>
                  <a:cubicBezTo>
                    <a:pt x="1656080" y="14015720"/>
                    <a:pt x="1620520" y="13977620"/>
                    <a:pt x="1602740" y="13958570"/>
                  </a:cubicBezTo>
                  <a:cubicBezTo>
                    <a:pt x="1584960" y="13938250"/>
                    <a:pt x="1550670" y="13901420"/>
                    <a:pt x="1549400" y="13900150"/>
                  </a:cubicBezTo>
                  <a:cubicBezTo>
                    <a:pt x="1549400" y="13898881"/>
                    <a:pt x="1524000" y="13854431"/>
                    <a:pt x="1511300" y="13830300"/>
                  </a:cubicBezTo>
                  <a:cubicBezTo>
                    <a:pt x="1498600" y="13807440"/>
                    <a:pt x="1474470" y="13762990"/>
                    <a:pt x="1474470" y="13761720"/>
                  </a:cubicBezTo>
                  <a:cubicBezTo>
                    <a:pt x="1473200" y="13760450"/>
                    <a:pt x="1460500" y="13710920"/>
                    <a:pt x="1454150" y="13685520"/>
                  </a:cubicBezTo>
                  <a:cubicBezTo>
                    <a:pt x="1446530" y="13660120"/>
                    <a:pt x="1433830" y="13610590"/>
                    <a:pt x="1433830" y="13609320"/>
                  </a:cubicBezTo>
                  <a:cubicBezTo>
                    <a:pt x="1433830" y="13608050"/>
                    <a:pt x="1432560" y="13555981"/>
                    <a:pt x="1432560" y="13530581"/>
                  </a:cubicBezTo>
                  <a:cubicBezTo>
                    <a:pt x="1431290" y="13503909"/>
                    <a:pt x="1432560" y="13451840"/>
                    <a:pt x="1431290" y="13451840"/>
                  </a:cubicBezTo>
                  <a:cubicBezTo>
                    <a:pt x="1428750" y="13450570"/>
                    <a:pt x="1422400" y="13520420"/>
                    <a:pt x="1419860" y="13520420"/>
                  </a:cubicBezTo>
                  <a:cubicBezTo>
                    <a:pt x="1414780" y="13519150"/>
                    <a:pt x="1441450" y="12851130"/>
                    <a:pt x="1479550" y="12553950"/>
                  </a:cubicBezTo>
                  <a:cubicBezTo>
                    <a:pt x="1512570" y="12296140"/>
                    <a:pt x="1678940" y="12024360"/>
                    <a:pt x="1617980" y="11837670"/>
                  </a:cubicBezTo>
                  <a:cubicBezTo>
                    <a:pt x="1564640" y="11678920"/>
                    <a:pt x="1280160" y="11617960"/>
                    <a:pt x="1220470" y="11475720"/>
                  </a:cubicBezTo>
                  <a:cubicBezTo>
                    <a:pt x="1167130" y="11348720"/>
                    <a:pt x="1258570" y="11115040"/>
                    <a:pt x="1236980" y="11042650"/>
                  </a:cubicBezTo>
                  <a:cubicBezTo>
                    <a:pt x="1229360" y="11014710"/>
                    <a:pt x="1202690" y="10991850"/>
                    <a:pt x="1202690" y="10990580"/>
                  </a:cubicBezTo>
                  <a:cubicBezTo>
                    <a:pt x="1201420" y="10989310"/>
                    <a:pt x="1184910" y="10942320"/>
                    <a:pt x="1176020" y="10918190"/>
                  </a:cubicBezTo>
                  <a:cubicBezTo>
                    <a:pt x="1167130" y="10894060"/>
                    <a:pt x="1149350" y="10847070"/>
                    <a:pt x="1149350" y="10845800"/>
                  </a:cubicBezTo>
                  <a:cubicBezTo>
                    <a:pt x="1149350" y="10844530"/>
                    <a:pt x="1143000" y="10795000"/>
                    <a:pt x="1140460" y="10769600"/>
                  </a:cubicBezTo>
                  <a:cubicBezTo>
                    <a:pt x="1137920" y="10744200"/>
                    <a:pt x="1131570" y="10694670"/>
                    <a:pt x="1131570" y="10693400"/>
                  </a:cubicBezTo>
                  <a:cubicBezTo>
                    <a:pt x="1131570" y="10692130"/>
                    <a:pt x="1137920" y="10642600"/>
                    <a:pt x="1141730" y="10617200"/>
                  </a:cubicBezTo>
                  <a:cubicBezTo>
                    <a:pt x="1145540" y="10591800"/>
                    <a:pt x="1144270" y="10577830"/>
                    <a:pt x="1151890" y="10541000"/>
                  </a:cubicBezTo>
                  <a:cubicBezTo>
                    <a:pt x="1172210" y="10433050"/>
                    <a:pt x="1282700" y="9989820"/>
                    <a:pt x="1303020" y="9921240"/>
                  </a:cubicBezTo>
                  <a:cubicBezTo>
                    <a:pt x="1306830" y="9907270"/>
                    <a:pt x="1306830" y="9907270"/>
                    <a:pt x="1310640" y="9897110"/>
                  </a:cubicBezTo>
                  <a:cubicBezTo>
                    <a:pt x="1316990" y="9872980"/>
                    <a:pt x="1328420" y="9829800"/>
                    <a:pt x="1337310" y="9786620"/>
                  </a:cubicBezTo>
                  <a:cubicBezTo>
                    <a:pt x="1351280" y="9724390"/>
                    <a:pt x="1365250" y="9613900"/>
                    <a:pt x="1377950" y="9559290"/>
                  </a:cubicBezTo>
                  <a:cubicBezTo>
                    <a:pt x="1385570" y="9527540"/>
                    <a:pt x="1393190" y="9508490"/>
                    <a:pt x="1400810" y="9484360"/>
                  </a:cubicBezTo>
                  <a:cubicBezTo>
                    <a:pt x="1408430" y="9458960"/>
                    <a:pt x="1423670" y="9409430"/>
                    <a:pt x="1423670" y="9408160"/>
                  </a:cubicBezTo>
                  <a:cubicBezTo>
                    <a:pt x="1424940" y="9406890"/>
                    <a:pt x="1450340" y="9363710"/>
                    <a:pt x="1464310" y="9340850"/>
                  </a:cubicBezTo>
                  <a:cubicBezTo>
                    <a:pt x="1477010" y="9317990"/>
                    <a:pt x="1503680" y="9273540"/>
                    <a:pt x="1503680" y="9272270"/>
                  </a:cubicBezTo>
                  <a:cubicBezTo>
                    <a:pt x="1504950" y="9272270"/>
                    <a:pt x="1516380" y="9264650"/>
                    <a:pt x="1522730" y="9253220"/>
                  </a:cubicBezTo>
                  <a:cubicBezTo>
                    <a:pt x="1545590" y="9216390"/>
                    <a:pt x="1574800" y="9060180"/>
                    <a:pt x="1615440" y="8975090"/>
                  </a:cubicBezTo>
                  <a:cubicBezTo>
                    <a:pt x="1652270" y="8896350"/>
                    <a:pt x="1743710" y="8789670"/>
                    <a:pt x="1750060" y="8760460"/>
                  </a:cubicBezTo>
                  <a:cubicBezTo>
                    <a:pt x="1752600" y="8754110"/>
                    <a:pt x="1750060" y="8752840"/>
                    <a:pt x="1748790" y="8746490"/>
                  </a:cubicBezTo>
                  <a:cubicBezTo>
                    <a:pt x="1747520" y="8732520"/>
                    <a:pt x="1742440" y="8713470"/>
                    <a:pt x="1741170" y="8677910"/>
                  </a:cubicBezTo>
                  <a:cubicBezTo>
                    <a:pt x="1734820" y="8563610"/>
                    <a:pt x="1734820" y="8208010"/>
                    <a:pt x="1741170" y="7951470"/>
                  </a:cubicBezTo>
                  <a:cubicBezTo>
                    <a:pt x="1746250" y="7661910"/>
                    <a:pt x="1770380" y="7228840"/>
                    <a:pt x="1779270" y="7028180"/>
                  </a:cubicBezTo>
                  <a:cubicBezTo>
                    <a:pt x="1784350" y="6931660"/>
                    <a:pt x="1794510" y="6832600"/>
                    <a:pt x="1790700" y="6812280"/>
                  </a:cubicBezTo>
                  <a:cubicBezTo>
                    <a:pt x="1790700" y="6808470"/>
                    <a:pt x="1789430" y="6808470"/>
                    <a:pt x="1788160" y="6805930"/>
                  </a:cubicBezTo>
                  <a:cubicBezTo>
                    <a:pt x="1784350" y="6795770"/>
                    <a:pt x="1761490" y="6744970"/>
                    <a:pt x="1760220" y="6743700"/>
                  </a:cubicBezTo>
                  <a:cubicBezTo>
                    <a:pt x="1760220" y="6742430"/>
                    <a:pt x="1758950" y="6708140"/>
                    <a:pt x="1753870" y="6704330"/>
                  </a:cubicBezTo>
                  <a:cubicBezTo>
                    <a:pt x="1750060" y="6701790"/>
                    <a:pt x="1743710" y="6708140"/>
                    <a:pt x="1736090" y="6710680"/>
                  </a:cubicBezTo>
                  <a:cubicBezTo>
                    <a:pt x="1722120" y="6717030"/>
                    <a:pt x="1668780" y="6738620"/>
                    <a:pt x="1667510" y="6738620"/>
                  </a:cubicBezTo>
                  <a:cubicBezTo>
                    <a:pt x="1667510" y="6738620"/>
                    <a:pt x="1619250" y="6744970"/>
                    <a:pt x="1595120" y="6748780"/>
                  </a:cubicBezTo>
                  <a:cubicBezTo>
                    <a:pt x="1569720" y="6752590"/>
                    <a:pt x="1522730" y="6758940"/>
                    <a:pt x="1521460" y="6758940"/>
                  </a:cubicBezTo>
                  <a:cubicBezTo>
                    <a:pt x="1520190" y="6758940"/>
                    <a:pt x="1471930" y="6753860"/>
                    <a:pt x="1447800" y="6751320"/>
                  </a:cubicBezTo>
                  <a:cubicBezTo>
                    <a:pt x="1423670" y="6748780"/>
                    <a:pt x="1375410" y="6743700"/>
                    <a:pt x="1374140" y="6743700"/>
                  </a:cubicBezTo>
                  <a:cubicBezTo>
                    <a:pt x="1372870" y="6743700"/>
                    <a:pt x="1328420" y="6727190"/>
                    <a:pt x="1304290" y="6718300"/>
                  </a:cubicBezTo>
                  <a:cubicBezTo>
                    <a:pt x="1281430" y="6710680"/>
                    <a:pt x="1235710" y="6694170"/>
                    <a:pt x="1234440" y="6694170"/>
                  </a:cubicBezTo>
                  <a:cubicBezTo>
                    <a:pt x="1234440" y="6692900"/>
                    <a:pt x="1193800" y="6666230"/>
                    <a:pt x="1173480" y="6652260"/>
                  </a:cubicBezTo>
                  <a:cubicBezTo>
                    <a:pt x="1153160" y="6639560"/>
                    <a:pt x="1112520" y="6612890"/>
                    <a:pt x="1111250" y="6611620"/>
                  </a:cubicBezTo>
                  <a:cubicBezTo>
                    <a:pt x="1111250" y="6611620"/>
                    <a:pt x="1078230" y="6576060"/>
                    <a:pt x="1061720" y="6557010"/>
                  </a:cubicBezTo>
                  <a:cubicBezTo>
                    <a:pt x="1045210" y="6539230"/>
                    <a:pt x="1012190" y="6503670"/>
                    <a:pt x="1012190" y="6502400"/>
                  </a:cubicBezTo>
                  <a:cubicBezTo>
                    <a:pt x="1010920" y="6502400"/>
                    <a:pt x="988060" y="6459220"/>
                    <a:pt x="976630" y="6437630"/>
                  </a:cubicBezTo>
                  <a:cubicBezTo>
                    <a:pt x="963930" y="6416040"/>
                    <a:pt x="941070" y="6374130"/>
                    <a:pt x="941070" y="6372860"/>
                  </a:cubicBezTo>
                  <a:cubicBezTo>
                    <a:pt x="939800" y="6371590"/>
                    <a:pt x="928370" y="6325870"/>
                    <a:pt x="922020" y="6301740"/>
                  </a:cubicBezTo>
                  <a:cubicBezTo>
                    <a:pt x="915670" y="6277610"/>
                    <a:pt x="902970" y="6230620"/>
                    <a:pt x="902970" y="6230620"/>
                  </a:cubicBezTo>
                  <a:cubicBezTo>
                    <a:pt x="902970" y="6229350"/>
                    <a:pt x="901700" y="6181090"/>
                    <a:pt x="901700" y="6155690"/>
                  </a:cubicBezTo>
                  <a:cubicBezTo>
                    <a:pt x="900430" y="6131560"/>
                    <a:pt x="900430" y="6111240"/>
                    <a:pt x="900430" y="6082030"/>
                  </a:cubicBezTo>
                  <a:cubicBezTo>
                    <a:pt x="899160" y="6041390"/>
                    <a:pt x="892810" y="5999480"/>
                    <a:pt x="895350" y="5932170"/>
                  </a:cubicBezTo>
                  <a:cubicBezTo>
                    <a:pt x="900430" y="5789930"/>
                    <a:pt x="941070" y="5464810"/>
                    <a:pt x="969010" y="5269230"/>
                  </a:cubicBezTo>
                  <a:cubicBezTo>
                    <a:pt x="991870" y="5113020"/>
                    <a:pt x="1033780" y="4918710"/>
                    <a:pt x="1042670" y="4850130"/>
                  </a:cubicBezTo>
                  <a:cubicBezTo>
                    <a:pt x="1045210" y="4828540"/>
                    <a:pt x="1046480" y="4808220"/>
                    <a:pt x="1046480" y="4806950"/>
                  </a:cubicBezTo>
                  <a:cubicBezTo>
                    <a:pt x="1046480" y="4806950"/>
                    <a:pt x="1055370" y="4752340"/>
                    <a:pt x="1040130" y="4743450"/>
                  </a:cubicBezTo>
                  <a:cubicBezTo>
                    <a:pt x="996950" y="4721860"/>
                    <a:pt x="745490" y="5010150"/>
                    <a:pt x="608330" y="4974590"/>
                  </a:cubicBezTo>
                  <a:cubicBezTo>
                    <a:pt x="414020" y="4923790"/>
                    <a:pt x="151130" y="4403090"/>
                    <a:pt x="67310" y="4126230"/>
                  </a:cubicBezTo>
                  <a:cubicBezTo>
                    <a:pt x="0" y="3903980"/>
                    <a:pt x="54610" y="3473450"/>
                    <a:pt x="54610" y="34734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937557" y="91487"/>
            <a:ext cx="22818809" cy="10980327"/>
            <a:chOff x="0" y="0"/>
            <a:chExt cx="30425078" cy="14640435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/>
            <a:srcRect l="0" t="2837" r="9693" b="2837"/>
            <a:stretch>
              <a:fillRect/>
            </a:stretch>
          </p:blipFill>
          <p:spPr>
            <a:xfrm flipH="false" flipV="false">
              <a:off x="0" y="0"/>
              <a:ext cx="10057026" cy="14640435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"/>
            <a:srcRect l="0" t="1121" r="0" b="1121"/>
            <a:stretch>
              <a:fillRect/>
            </a:stretch>
          </p:blipFill>
          <p:spPr>
            <a:xfrm flipH="false" flipV="false">
              <a:off x="10184026" y="0"/>
              <a:ext cx="10057026" cy="14640435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4"/>
            <a:srcRect l="0" t="1563" r="0" b="1563"/>
            <a:stretch>
              <a:fillRect/>
            </a:stretch>
          </p:blipFill>
          <p:spPr>
            <a:xfrm flipH="false" flipV="false">
              <a:off x="20368052" y="0"/>
              <a:ext cx="10057026" cy="14640435"/>
            </a:xfrm>
            <a:prstGeom prst="rect">
              <a:avLst/>
            </a:prstGeom>
          </p:spPr>
        </p:pic>
      </p:grpSp>
      <p:sp>
        <p:nvSpPr>
          <p:cNvPr name="TextBox 22" id="22"/>
          <p:cNvSpPr txBox="true"/>
          <p:nvPr/>
        </p:nvSpPr>
        <p:spPr>
          <a:xfrm rot="0">
            <a:off x="598812" y="185677"/>
            <a:ext cx="9136380" cy="182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2"/>
              </a:lnSpc>
            </a:pPr>
            <a:r>
              <a:rPr lang="en-US" sz="525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I. Présentation de Louis 14. </a:t>
            </a:r>
          </a:p>
          <a:p>
            <a:pPr algn="ctr">
              <a:lnSpc>
                <a:spcPts val="7362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98812" y="1308259"/>
            <a:ext cx="913638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Louis XIV est né le 5 septembre 1638 à Saint-Germain-en-Laye.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Il renforce l’autorité royale.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Louis XIV est aussi appelé Le "Roi-Soleil".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985372"/>
            <a:chOff x="0" y="0"/>
            <a:chExt cx="4816593" cy="15763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76394"/>
            </a:xfrm>
            <a:custGeom>
              <a:avLst/>
              <a:gdLst/>
              <a:ahLst/>
              <a:cxnLst/>
              <a:rect r="r" b="b" t="t" l="l"/>
              <a:pathLst>
                <a:path h="15763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76394"/>
                  </a:lnTo>
                  <a:lnTo>
                    <a:pt x="0" y="1576394"/>
                  </a:lnTo>
                  <a:close/>
                </a:path>
              </a:pathLst>
            </a:custGeom>
            <a:solidFill>
              <a:srgbClr val="5F3D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614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5985372"/>
            <a:ext cx="18288000" cy="5023784"/>
          </a:xfrm>
          <a:custGeom>
            <a:avLst/>
            <a:gdLst/>
            <a:ahLst/>
            <a:cxnLst/>
            <a:rect r="r" b="b" t="t" l="l"/>
            <a:pathLst>
              <a:path h="5023784" w="18288000">
                <a:moveTo>
                  <a:pt x="0" y="0"/>
                </a:moveTo>
                <a:lnTo>
                  <a:pt x="18288000" y="0"/>
                </a:lnTo>
                <a:lnTo>
                  <a:pt x="18288000" y="5023784"/>
                </a:lnTo>
                <a:lnTo>
                  <a:pt x="0" y="502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32" r="0" b="-139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834879" cy="3282119"/>
          </a:xfrm>
          <a:custGeom>
            <a:avLst/>
            <a:gdLst/>
            <a:ahLst/>
            <a:cxnLst/>
            <a:rect r="r" b="b" t="t" l="l"/>
            <a:pathLst>
              <a:path h="3282119" w="5834879">
                <a:moveTo>
                  <a:pt x="0" y="0"/>
                </a:moveTo>
                <a:lnTo>
                  <a:pt x="5834879" y="0"/>
                </a:lnTo>
                <a:lnTo>
                  <a:pt x="5834879" y="3282119"/>
                </a:lnTo>
                <a:lnTo>
                  <a:pt x="0" y="3282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62673" y="3494106"/>
            <a:ext cx="1924625" cy="2491265"/>
          </a:xfrm>
          <a:custGeom>
            <a:avLst/>
            <a:gdLst/>
            <a:ahLst/>
            <a:cxnLst/>
            <a:rect r="r" b="b" t="t" l="l"/>
            <a:pathLst>
              <a:path h="2491265" w="1924625">
                <a:moveTo>
                  <a:pt x="0" y="0"/>
                </a:moveTo>
                <a:lnTo>
                  <a:pt x="1924625" y="0"/>
                </a:lnTo>
                <a:lnTo>
                  <a:pt x="1924625" y="2491266"/>
                </a:lnTo>
                <a:lnTo>
                  <a:pt x="0" y="2491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29586" y="349249"/>
            <a:ext cx="5628829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II. Présentation des Arts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9987" y="1495425"/>
            <a:ext cx="4948427" cy="113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 Château de Versailles a été construit sur l’ordre de Louis XIV, roi de France, aussi appelé le Roi Soleil.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16289" y="4601959"/>
            <a:ext cx="8498219" cy="104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7"/>
              </a:lnSpc>
            </a:pPr>
            <a:r>
              <a:rPr lang="en-US" sz="198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Dans le tableau de Hyacinthe Rigaud représentant Louis XIV   en costume de sacre (1701) en plein centre sans point de fuite présent dans le tableau.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9A7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03538" y="3621206"/>
            <a:ext cx="10480923" cy="276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39"/>
              </a:lnSpc>
              <a:spcBef>
                <a:spcPct val="0"/>
              </a:spcBef>
            </a:pPr>
            <a:r>
              <a:rPr lang="en-US" sz="16099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4500" y="7018874"/>
            <a:ext cx="15544800" cy="89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2699" spc="32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Pour conclure Le Roi Soleil rayonne grâce à l’art en l’utilisant comme avec la danse est le théâtre garder le contrôle et le pouvoir sur les nobles.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DAGkzVNHq_A</dc:identifier>
  <dcterms:modified xsi:type="dcterms:W3CDTF">2011-08-01T06:04:30Z</dcterms:modified>
  <cp:revision>1</cp:revision>
  <dc:title>Diapo de Louis 14</dc:title>
</cp:coreProperties>
</file>